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5" r:id="rId1"/>
  </p:sldMasterIdLst>
  <p:notesMasterIdLst>
    <p:notesMasterId r:id="rId54"/>
  </p:notesMasterIdLst>
  <p:handoutMasterIdLst>
    <p:handoutMasterId r:id="rId55"/>
  </p:handoutMasterIdLst>
  <p:sldIdLst>
    <p:sldId id="277" r:id="rId2"/>
    <p:sldId id="2147479237" r:id="rId3"/>
    <p:sldId id="332" r:id="rId4"/>
    <p:sldId id="2147479253" r:id="rId5"/>
    <p:sldId id="2147479241" r:id="rId6"/>
    <p:sldId id="2147479255" r:id="rId7"/>
    <p:sldId id="257" r:id="rId8"/>
    <p:sldId id="310" r:id="rId9"/>
    <p:sldId id="2147479257" r:id="rId10"/>
    <p:sldId id="2147479244" r:id="rId11"/>
    <p:sldId id="2147479246" r:id="rId12"/>
    <p:sldId id="2147479245" r:id="rId13"/>
    <p:sldId id="2147479258" r:id="rId14"/>
    <p:sldId id="2147479239" r:id="rId15"/>
    <p:sldId id="502" r:id="rId16"/>
    <p:sldId id="522" r:id="rId17"/>
    <p:sldId id="523" r:id="rId18"/>
    <p:sldId id="2147479248" r:id="rId19"/>
    <p:sldId id="2147479250" r:id="rId20"/>
    <p:sldId id="2147479251" r:id="rId21"/>
    <p:sldId id="2147479247" r:id="rId22"/>
    <p:sldId id="2147479260" r:id="rId23"/>
    <p:sldId id="2147479261" r:id="rId24"/>
    <p:sldId id="341" r:id="rId25"/>
    <p:sldId id="2147479249" r:id="rId26"/>
    <p:sldId id="2147479254" r:id="rId27"/>
    <p:sldId id="2147479262" r:id="rId28"/>
    <p:sldId id="279" r:id="rId29"/>
    <p:sldId id="2147479259" r:id="rId30"/>
    <p:sldId id="513" r:id="rId31"/>
    <p:sldId id="2147479243" r:id="rId32"/>
    <p:sldId id="272" r:id="rId33"/>
    <p:sldId id="273" r:id="rId34"/>
    <p:sldId id="274" r:id="rId35"/>
    <p:sldId id="376" r:id="rId36"/>
    <p:sldId id="336" r:id="rId37"/>
    <p:sldId id="377" r:id="rId38"/>
    <p:sldId id="337" r:id="rId39"/>
    <p:sldId id="375" r:id="rId40"/>
    <p:sldId id="334" r:id="rId41"/>
    <p:sldId id="378" r:id="rId42"/>
    <p:sldId id="338" r:id="rId43"/>
    <p:sldId id="379" r:id="rId44"/>
    <p:sldId id="339" r:id="rId45"/>
    <p:sldId id="326" r:id="rId46"/>
    <p:sldId id="335" r:id="rId47"/>
    <p:sldId id="280" r:id="rId48"/>
    <p:sldId id="283" r:id="rId49"/>
    <p:sldId id="284" r:id="rId50"/>
    <p:sldId id="333" r:id="rId51"/>
    <p:sldId id="380" r:id="rId52"/>
    <p:sldId id="389" r:id="rId53"/>
  </p:sldIdLst>
  <p:sldSz cx="12192000" cy="6858000"/>
  <p:notesSz cx="7315200" cy="9601200"/>
  <p:embeddedFontLst>
    <p:embeddedFont>
      <p:font typeface="Barlow" panose="00000500000000000000" pitchFamily="2" charset="0"/>
      <p:regular r:id="rId56"/>
      <p:bold r:id="rId57"/>
      <p:italic r:id="rId58"/>
      <p:boldItalic r:id="rId59"/>
    </p:embeddedFont>
    <p:embeddedFont>
      <p:font typeface="Barlow Black" panose="00000A00000000000000" pitchFamily="2" charset="0"/>
      <p:bold r:id="rId60"/>
      <p:boldItalic r:id="rId61"/>
    </p:embeddedFont>
    <p:embeddedFont>
      <p:font typeface="Barlow SemiBold" panose="00000700000000000000" pitchFamily="2" charset="0"/>
      <p:bold r:id="rId62"/>
      <p:boldItalic r:id="rId63"/>
    </p:embeddedFont>
    <p:embeddedFont>
      <p:font typeface="Wingdings 3" panose="05040102010807070707" pitchFamily="18" charset="2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 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2A9"/>
    <a:srgbClr val="E7E8EA"/>
    <a:srgbClr val="CBCED2"/>
    <a:srgbClr val="27B34F"/>
    <a:srgbClr val="009FBD"/>
    <a:srgbClr val="009F59"/>
    <a:srgbClr val="003D61"/>
    <a:srgbClr val="3DDCE6"/>
    <a:srgbClr val="7C4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1ED62-4889-46E3-8E4D-0A30CEC8037B}" v="107" dt="2024-10-22T14:37:52.115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5" autoAdjust="0"/>
    <p:restoredTop sz="79500" autoAdjust="0"/>
  </p:normalViewPr>
  <p:slideViewPr>
    <p:cSldViewPr snapToGrid="0" snapToObjects="1">
      <p:cViewPr varScale="1">
        <p:scale>
          <a:sx n="91" d="100"/>
          <a:sy n="91" d="100"/>
        </p:scale>
        <p:origin x="1218" y="84"/>
      </p:cViewPr>
      <p:guideLst/>
    </p:cSldViewPr>
  </p:slideViewPr>
  <p:outlineViewPr>
    <p:cViewPr>
      <p:scale>
        <a:sx n="33" d="100"/>
        <a:sy n="33" d="100"/>
      </p:scale>
      <p:origin x="0" y="121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78" d="100"/>
          <a:sy n="178" d="100"/>
        </p:scale>
        <p:origin x="665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en, Mark" userId="74a99d50-79cf-457f-968a-aa62ddb0fd95" providerId="ADAL" clId="{E455E257-FB52-4E2D-B540-73D6E75F35AD}"/>
    <pc:docChg chg="custSel addSld modSld">
      <pc:chgData name="Thoren, Mark" userId="74a99d50-79cf-457f-968a-aa62ddb0fd95" providerId="ADAL" clId="{E455E257-FB52-4E2D-B540-73D6E75F35AD}" dt="2024-08-21T00:38:06.867" v="216" actId="20577"/>
      <pc:docMkLst>
        <pc:docMk/>
      </pc:docMkLst>
      <pc:sldChg chg="modSp mod">
        <pc:chgData name="Thoren, Mark" userId="74a99d50-79cf-457f-968a-aa62ddb0fd95" providerId="ADAL" clId="{E455E257-FB52-4E2D-B540-73D6E75F35AD}" dt="2024-08-21T00:36:20.105" v="4" actId="20577"/>
        <pc:sldMkLst>
          <pc:docMk/>
          <pc:sldMk cId="2095973400" sldId="2147479247"/>
        </pc:sldMkLst>
        <pc:spChg chg="mod">
          <ac:chgData name="Thoren, Mark" userId="74a99d50-79cf-457f-968a-aa62ddb0fd95" providerId="ADAL" clId="{E455E257-FB52-4E2D-B540-73D6E75F35AD}" dt="2024-08-21T00:36:20.105" v="4" actId="20577"/>
          <ac:spMkLst>
            <pc:docMk/>
            <pc:sldMk cId="2095973400" sldId="2147479247"/>
            <ac:spMk id="3" creationId="{C4C28102-3FB5-0D7E-A76E-A5796C52B510}"/>
          </ac:spMkLst>
        </pc:spChg>
      </pc:sldChg>
      <pc:sldChg chg="addSp modSp new mod">
        <pc:chgData name="Thoren, Mark" userId="74a99d50-79cf-457f-968a-aa62ddb0fd95" providerId="ADAL" clId="{E455E257-FB52-4E2D-B540-73D6E75F35AD}" dt="2024-08-21T00:37:38.898" v="139" actId="5793"/>
        <pc:sldMkLst>
          <pc:docMk/>
          <pc:sldMk cId="3931559601" sldId="2147479260"/>
        </pc:sldMkLst>
        <pc:spChg chg="mod">
          <ac:chgData name="Thoren, Mark" userId="74a99d50-79cf-457f-968a-aa62ddb0fd95" providerId="ADAL" clId="{E455E257-FB52-4E2D-B540-73D6E75F35AD}" dt="2024-08-21T00:37:38.898" v="139" actId="5793"/>
          <ac:spMkLst>
            <pc:docMk/>
            <pc:sldMk cId="3931559601" sldId="2147479260"/>
            <ac:spMk id="2" creationId="{93143206-7BC8-DB74-0690-F1CCA0CADEF9}"/>
          </ac:spMkLst>
        </pc:spChg>
        <pc:spChg chg="mod">
          <ac:chgData name="Thoren, Mark" userId="74a99d50-79cf-457f-968a-aa62ddb0fd95" providerId="ADAL" clId="{E455E257-FB52-4E2D-B540-73D6E75F35AD}" dt="2024-08-21T00:36:26.202" v="15" actId="20577"/>
          <ac:spMkLst>
            <pc:docMk/>
            <pc:sldMk cId="3931559601" sldId="2147479260"/>
            <ac:spMk id="3" creationId="{8AB36935-C454-2B7C-BED8-E9EB8DE5FE59}"/>
          </ac:spMkLst>
        </pc:spChg>
        <pc:picChg chg="add mod">
          <ac:chgData name="Thoren, Mark" userId="74a99d50-79cf-457f-968a-aa62ddb0fd95" providerId="ADAL" clId="{E455E257-FB52-4E2D-B540-73D6E75F35AD}" dt="2024-08-21T00:37:14.191" v="91" actId="1076"/>
          <ac:picMkLst>
            <pc:docMk/>
            <pc:sldMk cId="3931559601" sldId="2147479260"/>
            <ac:picMk id="8" creationId="{4534966D-6F8D-DCBC-D2DC-4A667B29A9A9}"/>
          </ac:picMkLst>
        </pc:picChg>
        <pc:picChg chg="add mod">
          <ac:chgData name="Thoren, Mark" userId="74a99d50-79cf-457f-968a-aa62ddb0fd95" providerId="ADAL" clId="{E455E257-FB52-4E2D-B540-73D6E75F35AD}" dt="2024-08-21T00:37:15.619" v="92" actId="1076"/>
          <ac:picMkLst>
            <pc:docMk/>
            <pc:sldMk cId="3931559601" sldId="2147479260"/>
            <ac:picMk id="10" creationId="{98C1E002-D3BA-17EF-8E22-19BD0E8AF072}"/>
          </ac:picMkLst>
        </pc:picChg>
      </pc:sldChg>
      <pc:sldChg chg="modSp new mod">
        <pc:chgData name="Thoren, Mark" userId="74a99d50-79cf-457f-968a-aa62ddb0fd95" providerId="ADAL" clId="{E455E257-FB52-4E2D-B540-73D6E75F35AD}" dt="2024-08-21T00:38:06.867" v="216" actId="20577"/>
        <pc:sldMkLst>
          <pc:docMk/>
          <pc:sldMk cId="1949117324" sldId="2147479261"/>
        </pc:sldMkLst>
        <pc:spChg chg="mod">
          <ac:chgData name="Thoren, Mark" userId="74a99d50-79cf-457f-968a-aa62ddb0fd95" providerId="ADAL" clId="{E455E257-FB52-4E2D-B540-73D6E75F35AD}" dt="2024-08-21T00:38:06.867" v="216" actId="20577"/>
          <ac:spMkLst>
            <pc:docMk/>
            <pc:sldMk cId="1949117324" sldId="2147479261"/>
            <ac:spMk id="2" creationId="{EE8128C3-24A7-097F-6861-3BC3D38E1DAA}"/>
          </ac:spMkLst>
        </pc:spChg>
        <pc:spChg chg="mod">
          <ac:chgData name="Thoren, Mark" userId="74a99d50-79cf-457f-968a-aa62ddb0fd95" providerId="ADAL" clId="{E455E257-FB52-4E2D-B540-73D6E75F35AD}" dt="2024-08-21T00:37:58.395" v="187" actId="20577"/>
          <ac:spMkLst>
            <pc:docMk/>
            <pc:sldMk cId="1949117324" sldId="2147479261"/>
            <ac:spMk id="3" creationId="{7828901C-25DD-B13E-AA62-1C1B7D73CEC7}"/>
          </ac:spMkLst>
        </pc:spChg>
      </pc:sldChg>
    </pc:docChg>
  </pc:docChgLst>
  <pc:docChgLst>
    <pc:chgData name="Thoren, Mark" userId="74a99d50-79cf-457f-968a-aa62ddb0fd95" providerId="ADAL" clId="{4491ED62-4889-46E3-8E4D-0A30CEC8037B}"/>
    <pc:docChg chg="undo redo custSel addSld delSld modSld sldOrd delMainMaster modMainMaster modNotesMaster modHandout">
      <pc:chgData name="Thoren, Mark" userId="74a99d50-79cf-457f-968a-aa62ddb0fd95" providerId="ADAL" clId="{4491ED62-4889-46E3-8E4D-0A30CEC8037B}" dt="2024-10-22T14:33:41.649" v="4911" actId="2696"/>
      <pc:docMkLst>
        <pc:docMk/>
      </pc:docMkLst>
      <pc:sldChg chg="addSp delSp modSp mod ord modNotes">
        <pc:chgData name="Thoren, Mark" userId="74a99d50-79cf-457f-968a-aa62ddb0fd95" providerId="ADAL" clId="{4491ED62-4889-46E3-8E4D-0A30CEC8037B}" dt="2024-10-19T13:01:28.823" v="3734" actId="114"/>
        <pc:sldMkLst>
          <pc:docMk/>
          <pc:sldMk cId="1150902737" sldId="257"/>
        </pc:sldMkLst>
        <pc:spChg chg="mod">
          <ac:chgData name="Thoren, Mark" userId="74a99d50-79cf-457f-968a-aa62ddb0fd95" providerId="ADAL" clId="{4491ED62-4889-46E3-8E4D-0A30CEC8037B}" dt="2024-10-19T13:01:28.823" v="3734" actId="114"/>
          <ac:spMkLst>
            <pc:docMk/>
            <pc:sldMk cId="1150902737" sldId="257"/>
            <ac:spMk id="3" creationId="{00000000-0000-0000-0000-000000000000}"/>
          </ac:spMkLst>
        </pc:spChg>
        <pc:spChg chg="del mod">
          <ac:chgData name="Thoren, Mark" userId="74a99d50-79cf-457f-968a-aa62ddb0fd95" providerId="ADAL" clId="{4491ED62-4889-46E3-8E4D-0A30CEC8037B}" dt="2024-10-17T20:27:55.537" v="23" actId="478"/>
          <ac:spMkLst>
            <pc:docMk/>
            <pc:sldMk cId="1150902737" sldId="257"/>
            <ac:spMk id="4" creationId="{00000000-0000-0000-0000-000000000000}"/>
          </ac:spMkLst>
        </pc:spChg>
        <pc:spChg chg="del mod">
          <ac:chgData name="Thoren, Mark" userId="74a99d50-79cf-457f-968a-aa62ddb0fd95" providerId="ADAL" clId="{4491ED62-4889-46E3-8E4D-0A30CEC8037B}" dt="2024-10-17T20:28:37.075" v="29" actId="478"/>
          <ac:spMkLst>
            <pc:docMk/>
            <pc:sldMk cId="1150902737" sldId="257"/>
            <ac:spMk id="5" creationId="{7ECF995F-C971-AE8A-1DF8-7AE780698625}"/>
          </ac:spMkLst>
        </pc:spChg>
        <pc:spChg chg="add mod">
          <ac:chgData name="Thoren, Mark" userId="74a99d50-79cf-457f-968a-aa62ddb0fd95" providerId="ADAL" clId="{4491ED62-4889-46E3-8E4D-0A30CEC8037B}" dt="2024-10-17T20:28:04.904" v="24"/>
          <ac:spMkLst>
            <pc:docMk/>
            <pc:sldMk cId="1150902737" sldId="257"/>
            <ac:spMk id="6" creationId="{7CF84F96-2E6C-524D-750C-76ACD38FA47C}"/>
          </ac:spMkLst>
        </pc:spChg>
        <pc:picChg chg="add mod">
          <ac:chgData name="Thoren, Mark" userId="74a99d50-79cf-457f-968a-aa62ddb0fd95" providerId="ADAL" clId="{4491ED62-4889-46E3-8E4D-0A30CEC8037B}" dt="2024-10-17T20:28:47.851" v="32" actId="1076"/>
          <ac:picMkLst>
            <pc:docMk/>
            <pc:sldMk cId="1150902737" sldId="257"/>
            <ac:picMk id="8" creationId="{37B24773-424D-16E9-98DF-DBA5941EAC62}"/>
          </ac:picMkLst>
        </pc:picChg>
        <pc:picChg chg="add mod">
          <ac:chgData name="Thoren, Mark" userId="74a99d50-79cf-457f-968a-aa62ddb0fd95" providerId="ADAL" clId="{4491ED62-4889-46E3-8E4D-0A30CEC8037B}" dt="2024-10-17T20:33:59.361" v="41" actId="1076"/>
          <ac:picMkLst>
            <pc:docMk/>
            <pc:sldMk cId="1150902737" sldId="257"/>
            <ac:picMk id="10" creationId="{5953D657-500D-0360-172D-1EFEA26B0028}"/>
          </ac:picMkLst>
        </pc:picChg>
        <pc:picChg chg="add mod">
          <ac:chgData name="Thoren, Mark" userId="74a99d50-79cf-457f-968a-aa62ddb0fd95" providerId="ADAL" clId="{4491ED62-4889-46E3-8E4D-0A30CEC8037B}" dt="2024-10-18T15:38:35.535" v="2957" actId="1076"/>
          <ac:picMkLst>
            <pc:docMk/>
            <pc:sldMk cId="1150902737" sldId="257"/>
            <ac:picMk id="12" creationId="{803A7FBB-440E-380D-7193-34B2A4F4FF54}"/>
          </ac:picMkLst>
        </pc:picChg>
        <pc:cxnChg chg="add mod">
          <ac:chgData name="Thoren, Mark" userId="74a99d50-79cf-457f-968a-aa62ddb0fd95" providerId="ADAL" clId="{4491ED62-4889-46E3-8E4D-0A30CEC8037B}" dt="2024-10-17T22:38:05.073" v="1408" actId="14100"/>
          <ac:cxnSpMkLst>
            <pc:docMk/>
            <pc:sldMk cId="1150902737" sldId="257"/>
            <ac:cxnSpMk id="4" creationId="{F44A92AD-E09B-6051-D2FC-04D379436E02}"/>
          </ac:cxnSpMkLst>
        </pc:cxnChg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1036250766" sldId="272"/>
        </pc:sldMkLst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679575554" sldId="273"/>
        </pc:sldMkLst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3109589602" sldId="274"/>
        </pc:sldMkLst>
      </pc:sldChg>
      <pc:sldChg chg="del">
        <pc:chgData name="Thoren, Mark" userId="74a99d50-79cf-457f-968a-aa62ddb0fd95" providerId="ADAL" clId="{4491ED62-4889-46E3-8E4D-0A30CEC8037B}" dt="2024-10-17T23:10:47.001" v="2166" actId="47"/>
        <pc:sldMkLst>
          <pc:docMk/>
          <pc:sldMk cId="763178493" sldId="276"/>
        </pc:sldMkLst>
      </pc:sldChg>
      <pc:sldChg chg="modSp mod modNotes">
        <pc:chgData name="Thoren, Mark" userId="74a99d50-79cf-457f-968a-aa62ddb0fd95" providerId="ADAL" clId="{4491ED62-4889-46E3-8E4D-0A30CEC8037B}" dt="2024-10-17T23:33:27.849" v="2812"/>
        <pc:sldMkLst>
          <pc:docMk/>
          <pc:sldMk cId="1343313276" sldId="277"/>
        </pc:sldMkLst>
        <pc:spChg chg="mod">
          <ac:chgData name="Thoren, Mark" userId="74a99d50-79cf-457f-968a-aa62ddb0fd95" providerId="ADAL" clId="{4491ED62-4889-46E3-8E4D-0A30CEC8037B}" dt="2024-10-17T20:23:37.066" v="2" actId="313"/>
          <ac:spMkLst>
            <pc:docMk/>
            <pc:sldMk cId="1343313276" sldId="277"/>
            <ac:spMk id="3" creationId="{26A78CC7-C0D2-AC43-BD98-28E9A2C31B6B}"/>
          </ac:spMkLst>
        </pc:spChg>
      </pc:sldChg>
      <pc:sldChg chg="del">
        <pc:chgData name="Thoren, Mark" userId="74a99d50-79cf-457f-968a-aa62ddb0fd95" providerId="ADAL" clId="{4491ED62-4889-46E3-8E4D-0A30CEC8037B}" dt="2024-10-17T23:10:47.001" v="2166" actId="47"/>
        <pc:sldMkLst>
          <pc:docMk/>
          <pc:sldMk cId="740305457" sldId="278"/>
        </pc:sldMkLst>
      </pc:sldChg>
      <pc:sldChg chg="modSp">
        <pc:chgData name="Thoren, Mark" userId="74a99d50-79cf-457f-968a-aa62ddb0fd95" providerId="ADAL" clId="{4491ED62-4889-46E3-8E4D-0A30CEC8037B}" dt="2024-10-17T20:23:56.709" v="12"/>
        <pc:sldMkLst>
          <pc:docMk/>
          <pc:sldMk cId="3315109557" sldId="279"/>
        </pc:sldMkLst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3315109557" sldId="279"/>
            <ac:spMk id="7" creationId="{8C8EC89C-25AB-A443-A5D5-553BFFC43E7F}"/>
          </ac:spMkLst>
        </pc:spChg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480518776" sldId="280"/>
        </pc:sldMkLst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4212995392" sldId="283"/>
        </pc:sldMkLst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1695921303" sldId="284"/>
        </pc:sldMkLst>
      </pc:sldChg>
      <pc:sldChg chg="del">
        <pc:chgData name="Thoren, Mark" userId="74a99d50-79cf-457f-968a-aa62ddb0fd95" providerId="ADAL" clId="{4491ED62-4889-46E3-8E4D-0A30CEC8037B}" dt="2024-10-17T23:10:14.351" v="2165" actId="47"/>
        <pc:sldMkLst>
          <pc:docMk/>
          <pc:sldMk cId="2450694301" sldId="286"/>
        </pc:sldMkLst>
      </pc:sldChg>
      <pc:sldChg chg="modSp del">
        <pc:chgData name="Thoren, Mark" userId="74a99d50-79cf-457f-968a-aa62ddb0fd95" providerId="ADAL" clId="{4491ED62-4889-46E3-8E4D-0A30CEC8037B}" dt="2024-10-17T23:11:56.359" v="2170" actId="47"/>
        <pc:sldMkLst>
          <pc:docMk/>
          <pc:sldMk cId="4030045412" sldId="290"/>
        </pc:sldMkLst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4030045412" sldId="290"/>
            <ac:spMk id="4" creationId="{84A78D94-89F0-8FA0-BB4E-E0E1F7978B62}"/>
          </ac:spMkLst>
        </pc:spChg>
      </pc:sldChg>
      <pc:sldChg chg="modSp del">
        <pc:chgData name="Thoren, Mark" userId="74a99d50-79cf-457f-968a-aa62ddb0fd95" providerId="ADAL" clId="{4491ED62-4889-46E3-8E4D-0A30CEC8037B}" dt="2024-10-17T23:11:56.359" v="2170" actId="47"/>
        <pc:sldMkLst>
          <pc:docMk/>
          <pc:sldMk cId="3917156759" sldId="291"/>
        </pc:sldMkLst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3917156759" sldId="291"/>
            <ac:spMk id="4" creationId="{A8F556E2-B809-617A-CC82-30AD3D701387}"/>
          </ac:spMkLst>
        </pc:spChg>
      </pc:sldChg>
      <pc:sldChg chg="modSp del">
        <pc:chgData name="Thoren, Mark" userId="74a99d50-79cf-457f-968a-aa62ddb0fd95" providerId="ADAL" clId="{4491ED62-4889-46E3-8E4D-0A30CEC8037B}" dt="2024-10-17T23:11:43.092" v="2168" actId="47"/>
        <pc:sldMkLst>
          <pc:docMk/>
          <pc:sldMk cId="175806239" sldId="292"/>
        </pc:sldMkLst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175806239" sldId="292"/>
            <ac:spMk id="4" creationId="{4394CBCE-9B04-C778-29C0-28DA02F5E154}"/>
          </ac:spMkLst>
        </pc:spChg>
      </pc:sldChg>
      <pc:sldChg chg="del">
        <pc:chgData name="Thoren, Mark" userId="74a99d50-79cf-457f-968a-aa62ddb0fd95" providerId="ADAL" clId="{4491ED62-4889-46E3-8E4D-0A30CEC8037B}" dt="2024-10-17T23:11:43.329" v="2169" actId="47"/>
        <pc:sldMkLst>
          <pc:docMk/>
          <pc:sldMk cId="2560546580" sldId="308"/>
        </pc:sldMkLst>
      </pc:sldChg>
      <pc:sldChg chg="del">
        <pc:chgData name="Thoren, Mark" userId="74a99d50-79cf-457f-968a-aa62ddb0fd95" providerId="ADAL" clId="{4491ED62-4889-46E3-8E4D-0A30CEC8037B}" dt="2024-10-17T23:12:12.804" v="2171" actId="47"/>
        <pc:sldMkLst>
          <pc:docMk/>
          <pc:sldMk cId="1960331545" sldId="309"/>
        </pc:sldMkLst>
      </pc:sldChg>
      <pc:sldChg chg="addSp delSp modSp mod ord modNotes">
        <pc:chgData name="Thoren, Mark" userId="74a99d50-79cf-457f-968a-aa62ddb0fd95" providerId="ADAL" clId="{4491ED62-4889-46E3-8E4D-0A30CEC8037B}" dt="2024-10-19T13:04:49.172" v="3984" actId="20577"/>
        <pc:sldMkLst>
          <pc:docMk/>
          <pc:sldMk cId="1946605113" sldId="310"/>
        </pc:sldMkLst>
        <pc:spChg chg="mod">
          <ac:chgData name="Thoren, Mark" userId="74a99d50-79cf-457f-968a-aa62ddb0fd95" providerId="ADAL" clId="{4491ED62-4889-46E3-8E4D-0A30CEC8037B}" dt="2024-10-19T13:04:49.172" v="3984" actId="20577"/>
          <ac:spMkLst>
            <pc:docMk/>
            <pc:sldMk cId="1946605113" sldId="310"/>
            <ac:spMk id="3" creationId="{00000000-0000-0000-0000-000000000000}"/>
          </ac:spMkLst>
        </pc:spChg>
        <pc:spChg chg="del">
          <ac:chgData name="Thoren, Mark" userId="74a99d50-79cf-457f-968a-aa62ddb0fd95" providerId="ADAL" clId="{4491ED62-4889-46E3-8E4D-0A30CEC8037B}" dt="2024-10-17T20:28:14.525" v="25" actId="478"/>
          <ac:spMkLst>
            <pc:docMk/>
            <pc:sldMk cId="1946605113" sldId="310"/>
            <ac:spMk id="4" creationId="{00000000-0000-0000-0000-000000000000}"/>
          </ac:spMkLst>
        </pc:spChg>
        <pc:spChg chg="add mod">
          <ac:chgData name="Thoren, Mark" userId="74a99d50-79cf-457f-968a-aa62ddb0fd95" providerId="ADAL" clId="{4491ED62-4889-46E3-8E4D-0A30CEC8037B}" dt="2024-10-17T20:28:16.187" v="26"/>
          <ac:spMkLst>
            <pc:docMk/>
            <pc:sldMk cId="1946605113" sldId="310"/>
            <ac:spMk id="5" creationId="{6D40AB54-0EA1-7EB8-2F71-DA9FDD2E8309}"/>
          </ac:spMkLst>
        </pc:spChg>
        <pc:picChg chg="add mod">
          <ac:chgData name="Thoren, Mark" userId="74a99d50-79cf-457f-968a-aa62ddb0fd95" providerId="ADAL" clId="{4491ED62-4889-46E3-8E4D-0A30CEC8037B}" dt="2024-10-17T21:43:20.949" v="186" actId="1076"/>
          <ac:picMkLst>
            <pc:docMk/>
            <pc:sldMk cId="1946605113" sldId="310"/>
            <ac:picMk id="6" creationId="{AAB52EB8-5A3F-94DE-5312-4FC4337C208E}"/>
          </ac:picMkLst>
        </pc:picChg>
        <pc:picChg chg="add mod">
          <ac:chgData name="Thoren, Mark" userId="74a99d50-79cf-457f-968a-aa62ddb0fd95" providerId="ADAL" clId="{4491ED62-4889-46E3-8E4D-0A30CEC8037B}" dt="2024-10-17T21:43:18.483" v="185" actId="1076"/>
          <ac:picMkLst>
            <pc:docMk/>
            <pc:sldMk cId="1946605113" sldId="310"/>
            <ac:picMk id="1026" creationId="{49299071-9D53-833C-3ABC-8881CC184676}"/>
          </ac:picMkLst>
        </pc:picChg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1780295098" sldId="326"/>
        </pc:sldMkLst>
      </pc:sldChg>
      <pc:sldChg chg="del">
        <pc:chgData name="Thoren, Mark" userId="74a99d50-79cf-457f-968a-aa62ddb0fd95" providerId="ADAL" clId="{4491ED62-4889-46E3-8E4D-0A30CEC8037B}" dt="2024-10-17T23:12:12.804" v="2171" actId="47"/>
        <pc:sldMkLst>
          <pc:docMk/>
          <pc:sldMk cId="325526863" sldId="329"/>
        </pc:sldMkLst>
      </pc:sldChg>
      <pc:sldChg chg="del">
        <pc:chgData name="Thoren, Mark" userId="74a99d50-79cf-457f-968a-aa62ddb0fd95" providerId="ADAL" clId="{4491ED62-4889-46E3-8E4D-0A30CEC8037B}" dt="2024-10-17T23:12:12.804" v="2171" actId="47"/>
        <pc:sldMkLst>
          <pc:docMk/>
          <pc:sldMk cId="1030948444" sldId="330"/>
        </pc:sldMkLst>
      </pc:sldChg>
      <pc:sldChg chg="addSp delSp modSp mod ord modNotes">
        <pc:chgData name="Thoren, Mark" userId="74a99d50-79cf-457f-968a-aa62ddb0fd95" providerId="ADAL" clId="{4491ED62-4889-46E3-8E4D-0A30CEC8037B}" dt="2024-10-19T15:44:34.582" v="4595" actId="20577"/>
        <pc:sldMkLst>
          <pc:docMk/>
          <pc:sldMk cId="168002245" sldId="332"/>
        </pc:sldMkLst>
        <pc:spChg chg="del">
          <ac:chgData name="Thoren, Mark" userId="74a99d50-79cf-457f-968a-aa62ddb0fd95" providerId="ADAL" clId="{4491ED62-4889-46E3-8E4D-0A30CEC8037B}" dt="2024-10-17T22:36:20.221" v="1399" actId="478"/>
          <ac:spMkLst>
            <pc:docMk/>
            <pc:sldMk cId="168002245" sldId="332"/>
            <ac:spMk id="2" creationId="{00000000-0000-0000-0000-000000000000}"/>
          </ac:spMkLst>
        </pc:spChg>
        <pc:spChg chg="add mod">
          <ac:chgData name="Thoren, Mark" userId="74a99d50-79cf-457f-968a-aa62ddb0fd95" providerId="ADAL" clId="{4491ED62-4889-46E3-8E4D-0A30CEC8037B}" dt="2024-10-17T22:36:28.141" v="1400"/>
          <ac:spMkLst>
            <pc:docMk/>
            <pc:sldMk cId="168002245" sldId="332"/>
            <ac:spMk id="3" creationId="{4AEFDFBB-7E9A-277F-F28D-98ADC6C57FA4}"/>
          </ac:spMkLst>
        </pc:spChg>
        <pc:spChg chg="mod">
          <ac:chgData name="Thoren, Mark" userId="74a99d50-79cf-457f-968a-aa62ddb0fd95" providerId="ADAL" clId="{4491ED62-4889-46E3-8E4D-0A30CEC8037B}" dt="2024-10-19T15:44:34.582" v="4595" actId="20577"/>
          <ac:spMkLst>
            <pc:docMk/>
            <pc:sldMk cId="168002245" sldId="332"/>
            <ac:spMk id="5" creationId="{00000000-0000-0000-0000-000000000000}"/>
          </ac:spMkLst>
        </pc:spChg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1026413173" sldId="333"/>
        </pc:sldMkLst>
      </pc:sldChg>
      <pc:sldChg chg="addSp delSp modSp mod ord">
        <pc:chgData name="Thoren, Mark" userId="74a99d50-79cf-457f-968a-aa62ddb0fd95" providerId="ADAL" clId="{4491ED62-4889-46E3-8E4D-0A30CEC8037B}" dt="2024-10-17T22:53:06.809" v="1519" actId="1076"/>
        <pc:sldMkLst>
          <pc:docMk/>
          <pc:sldMk cId="1054181467" sldId="341"/>
        </pc:sldMkLst>
        <pc:spChg chg="mod">
          <ac:chgData name="Thoren, Mark" userId="74a99d50-79cf-457f-968a-aa62ddb0fd95" providerId="ADAL" clId="{4491ED62-4889-46E3-8E4D-0A30CEC8037B}" dt="2024-10-17T22:47:06.956" v="1509" actId="6549"/>
          <ac:spMkLst>
            <pc:docMk/>
            <pc:sldMk cId="1054181467" sldId="341"/>
            <ac:spMk id="2" creationId="{00000000-0000-0000-0000-000000000000}"/>
          </ac:spMkLst>
        </pc:spChg>
        <pc:spChg chg="del">
          <ac:chgData name="Thoren, Mark" userId="74a99d50-79cf-457f-968a-aa62ddb0fd95" providerId="ADAL" clId="{4491ED62-4889-46E3-8E4D-0A30CEC8037B}" dt="2024-10-17T22:46:28.864" v="1473" actId="478"/>
          <ac:spMkLst>
            <pc:docMk/>
            <pc:sldMk cId="1054181467" sldId="341"/>
            <ac:spMk id="3" creationId="{00000000-0000-0000-0000-000000000000}"/>
          </ac:spMkLst>
        </pc:spChg>
        <pc:spChg chg="add mod">
          <ac:chgData name="Thoren, Mark" userId="74a99d50-79cf-457f-968a-aa62ddb0fd95" providerId="ADAL" clId="{4491ED62-4889-46E3-8E4D-0A30CEC8037B}" dt="2024-10-17T22:46:39.053" v="1474"/>
          <ac:spMkLst>
            <pc:docMk/>
            <pc:sldMk cId="1054181467" sldId="341"/>
            <ac:spMk id="4" creationId="{83CE704C-3861-F869-31CB-C977ED5BE6ED}"/>
          </ac:spMkLst>
        </pc:spChg>
        <pc:picChg chg="mod">
          <ac:chgData name="Thoren, Mark" userId="74a99d50-79cf-457f-968a-aa62ddb0fd95" providerId="ADAL" clId="{4491ED62-4889-46E3-8E4D-0A30CEC8037B}" dt="2024-10-17T22:46:16.053" v="1469" actId="1076"/>
          <ac:picMkLst>
            <pc:docMk/>
            <pc:sldMk cId="1054181467" sldId="341"/>
            <ac:picMk id="6" creationId="{00000000-0000-0000-0000-000000000000}"/>
          </ac:picMkLst>
        </pc:picChg>
        <pc:picChg chg="add mod">
          <ac:chgData name="Thoren, Mark" userId="74a99d50-79cf-457f-968a-aa62ddb0fd95" providerId="ADAL" clId="{4491ED62-4889-46E3-8E4D-0A30CEC8037B}" dt="2024-10-17T22:46:22.753" v="1472" actId="1076"/>
          <ac:picMkLst>
            <pc:docMk/>
            <pc:sldMk cId="1054181467" sldId="341"/>
            <ac:picMk id="3074" creationId="{4072826F-0DAD-4544-7D75-F08F04894CC6}"/>
          </ac:picMkLst>
        </pc:picChg>
        <pc:picChg chg="add mod">
          <ac:chgData name="Thoren, Mark" userId="74a99d50-79cf-457f-968a-aa62ddb0fd95" providerId="ADAL" clId="{4491ED62-4889-46E3-8E4D-0A30CEC8037B}" dt="2024-10-17T22:47:47.149" v="1512" actId="1076"/>
          <ac:picMkLst>
            <pc:docMk/>
            <pc:sldMk cId="1054181467" sldId="341"/>
            <ac:picMk id="3076" creationId="{BA49A31B-6A9A-82DE-300C-578A26B6047E}"/>
          </ac:picMkLst>
        </pc:picChg>
        <pc:picChg chg="add del mod">
          <ac:chgData name="Thoren, Mark" userId="74a99d50-79cf-457f-968a-aa62ddb0fd95" providerId="ADAL" clId="{4491ED62-4889-46E3-8E4D-0A30CEC8037B}" dt="2024-10-17T22:51:05.066" v="1516" actId="478"/>
          <ac:picMkLst>
            <pc:docMk/>
            <pc:sldMk cId="1054181467" sldId="341"/>
            <ac:picMk id="3078" creationId="{C2A378FB-4AAB-E1B5-F8B5-EAAED7B39FD1}"/>
          </ac:picMkLst>
        </pc:picChg>
        <pc:picChg chg="add mod">
          <ac:chgData name="Thoren, Mark" userId="74a99d50-79cf-457f-968a-aa62ddb0fd95" providerId="ADAL" clId="{4491ED62-4889-46E3-8E4D-0A30CEC8037B}" dt="2024-10-17T22:53:06.809" v="1519" actId="1076"/>
          <ac:picMkLst>
            <pc:docMk/>
            <pc:sldMk cId="1054181467" sldId="341"/>
            <ac:picMk id="3080" creationId="{30294AFF-8D74-49EC-60EA-0FC54B7E639F}"/>
          </ac:picMkLst>
        </pc:picChg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2007905771" sldId="375"/>
        </pc:sldMkLst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619290071" sldId="376"/>
        </pc:sldMkLst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828388027" sldId="377"/>
        </pc:sldMkLst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1392740049" sldId="378"/>
        </pc:sldMkLst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1135771559" sldId="379"/>
        </pc:sldMkLst>
      </pc:sldChg>
      <pc:sldChg chg="del">
        <pc:chgData name="Thoren, Mark" userId="74a99d50-79cf-457f-968a-aa62ddb0fd95" providerId="ADAL" clId="{4491ED62-4889-46E3-8E4D-0A30CEC8037B}" dt="2024-10-17T23:10:07.990" v="2162" actId="47"/>
        <pc:sldMkLst>
          <pc:docMk/>
          <pc:sldMk cId="1504569917" sldId="381"/>
        </pc:sldMkLst>
      </pc:sldChg>
      <pc:sldChg chg="del">
        <pc:chgData name="Thoren, Mark" userId="74a99d50-79cf-457f-968a-aa62ddb0fd95" providerId="ADAL" clId="{4491ED62-4889-46E3-8E4D-0A30CEC8037B}" dt="2024-10-17T23:10:09.516" v="2163" actId="47"/>
        <pc:sldMkLst>
          <pc:docMk/>
          <pc:sldMk cId="824272813" sldId="382"/>
        </pc:sldMkLst>
      </pc:sldChg>
      <pc:sldChg chg="del">
        <pc:chgData name="Thoren, Mark" userId="74a99d50-79cf-457f-968a-aa62ddb0fd95" providerId="ADAL" clId="{4491ED62-4889-46E3-8E4D-0A30CEC8037B}" dt="2024-10-17T23:10:12.405" v="2164" actId="47"/>
        <pc:sldMkLst>
          <pc:docMk/>
          <pc:sldMk cId="1588677538" sldId="391"/>
        </pc:sldMkLst>
      </pc:sldChg>
      <pc:sldChg chg="addSp delSp modSp mod modNotes">
        <pc:chgData name="Thoren, Mark" userId="74a99d50-79cf-457f-968a-aa62ddb0fd95" providerId="ADAL" clId="{4491ED62-4889-46E3-8E4D-0A30CEC8037B}" dt="2024-10-17T23:33:27.849" v="2812"/>
        <pc:sldMkLst>
          <pc:docMk/>
          <pc:sldMk cId="2612214479" sldId="502"/>
        </pc:sldMkLst>
        <pc:spChg chg="mod">
          <ac:chgData name="Thoren, Mark" userId="74a99d50-79cf-457f-968a-aa62ddb0fd95" providerId="ADAL" clId="{4491ED62-4889-46E3-8E4D-0A30CEC8037B}" dt="2024-10-17T23:04:43.344" v="1880" actId="20577"/>
          <ac:spMkLst>
            <pc:docMk/>
            <pc:sldMk cId="2612214479" sldId="502"/>
            <ac:spMk id="2" creationId="{8D8C55F4-A99B-487D-B080-536A6604983F}"/>
          </ac:spMkLst>
        </pc:spChg>
        <pc:spChg chg="add mod">
          <ac:chgData name="Thoren, Mark" userId="74a99d50-79cf-457f-968a-aa62ddb0fd95" providerId="ADAL" clId="{4491ED62-4889-46E3-8E4D-0A30CEC8037B}" dt="2024-10-17T23:07:11.031" v="2106" actId="5793"/>
          <ac:spMkLst>
            <pc:docMk/>
            <pc:sldMk cId="2612214479" sldId="502"/>
            <ac:spMk id="5" creationId="{14EBB8A0-9741-443D-8247-B5E608819DEF}"/>
          </ac:spMkLst>
        </pc:spChg>
        <pc:spChg chg="del mod">
          <ac:chgData name="Thoren, Mark" userId="74a99d50-79cf-457f-968a-aa62ddb0fd95" providerId="ADAL" clId="{4491ED62-4889-46E3-8E4D-0A30CEC8037B}" dt="2024-10-17T23:07:21.567" v="2107" actId="21"/>
          <ac:spMkLst>
            <pc:docMk/>
            <pc:sldMk cId="2612214479" sldId="502"/>
            <ac:spMk id="8" creationId="{F2FDA13B-00F1-4F62-B0F8-95AB66437558}"/>
          </ac:spMkLst>
        </pc:spChg>
        <pc:spChg chg="mod">
          <ac:chgData name="Thoren, Mark" userId="74a99d50-79cf-457f-968a-aa62ddb0fd95" providerId="ADAL" clId="{4491ED62-4889-46E3-8E4D-0A30CEC8037B}" dt="2024-10-17T23:06:43.935" v="2031" actId="1076"/>
          <ac:spMkLst>
            <pc:docMk/>
            <pc:sldMk cId="2612214479" sldId="502"/>
            <ac:spMk id="9" creationId="{49282597-B7B3-475D-B585-2BE7507ECEEB}"/>
          </ac:spMkLst>
        </pc:spChg>
        <pc:spChg chg="mod">
          <ac:chgData name="Thoren, Mark" userId="74a99d50-79cf-457f-968a-aa62ddb0fd95" providerId="ADAL" clId="{4491ED62-4889-46E3-8E4D-0A30CEC8037B}" dt="2024-10-17T23:06:43.935" v="2031" actId="1076"/>
          <ac:spMkLst>
            <pc:docMk/>
            <pc:sldMk cId="2612214479" sldId="502"/>
            <ac:spMk id="10" creationId="{95E898BA-13E4-429A-B64F-4E68B18F8039}"/>
          </ac:spMkLst>
        </pc:spChg>
        <pc:spChg chg="mod">
          <ac:chgData name="Thoren, Mark" userId="74a99d50-79cf-457f-968a-aa62ddb0fd95" providerId="ADAL" clId="{4491ED62-4889-46E3-8E4D-0A30CEC8037B}" dt="2024-10-17T23:07:27.157" v="2109" actId="1076"/>
          <ac:spMkLst>
            <pc:docMk/>
            <pc:sldMk cId="2612214479" sldId="502"/>
            <ac:spMk id="12" creationId="{384F3E0C-8ADB-4FC8-A815-94DBE43FED6E}"/>
          </ac:spMkLst>
        </pc:spChg>
        <pc:picChg chg="mod">
          <ac:chgData name="Thoren, Mark" userId="74a99d50-79cf-457f-968a-aa62ddb0fd95" providerId="ADAL" clId="{4491ED62-4889-46E3-8E4D-0A30CEC8037B}" dt="2024-10-17T23:06:43.935" v="2031" actId="1076"/>
          <ac:picMkLst>
            <pc:docMk/>
            <pc:sldMk cId="2612214479" sldId="502"/>
            <ac:picMk id="3" creationId="{2E3332E1-2655-40DE-8C27-EAB876699871}"/>
          </ac:picMkLst>
        </pc:picChg>
        <pc:picChg chg="mod">
          <ac:chgData name="Thoren, Mark" userId="74a99d50-79cf-457f-968a-aa62ddb0fd95" providerId="ADAL" clId="{4491ED62-4889-46E3-8E4D-0A30CEC8037B}" dt="2024-10-17T23:07:24.473" v="2108" actId="1076"/>
          <ac:picMkLst>
            <pc:docMk/>
            <pc:sldMk cId="2612214479" sldId="502"/>
            <ac:picMk id="11" creationId="{B2F6B7AA-6BFB-404D-9DAE-0335F1F0D0FC}"/>
          </ac:picMkLst>
        </pc:picChg>
      </pc:sldChg>
      <pc:sldChg chg="modSp del">
        <pc:chgData name="Thoren, Mark" userId="74a99d50-79cf-457f-968a-aa62ddb0fd95" providerId="ADAL" clId="{4491ED62-4889-46E3-8E4D-0A30CEC8037B}" dt="2024-10-17T23:11:42.582" v="2167" actId="47"/>
        <pc:sldMkLst>
          <pc:docMk/>
          <pc:sldMk cId="1894898594" sldId="512"/>
        </pc:sldMkLst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1894898594" sldId="512"/>
            <ac:spMk id="4" creationId="{357E6779-D389-CAEB-1849-4F01B4F199E4}"/>
          </ac:spMkLst>
        </pc:spChg>
      </pc:sldChg>
      <pc:sldChg chg="modSp mod ord modNotes">
        <pc:chgData name="Thoren, Mark" userId="74a99d50-79cf-457f-968a-aa62ddb0fd95" providerId="ADAL" clId="{4491ED62-4889-46E3-8E4D-0A30CEC8037B}" dt="2024-10-17T23:33:27.849" v="2812"/>
        <pc:sldMkLst>
          <pc:docMk/>
          <pc:sldMk cId="2257737281" sldId="513"/>
        </pc:sldMkLst>
        <pc:spChg chg="mod">
          <ac:chgData name="Thoren, Mark" userId="74a99d50-79cf-457f-968a-aa62ddb0fd95" providerId="ADAL" clId="{4491ED62-4889-46E3-8E4D-0A30CEC8037B}" dt="2024-10-17T23:23:16.801" v="2199" actId="20577"/>
          <ac:spMkLst>
            <pc:docMk/>
            <pc:sldMk cId="2257737281" sldId="513"/>
            <ac:spMk id="2" creationId="{B3D3536A-5094-C209-729E-765805F5472D}"/>
          </ac:spMkLst>
        </pc:spChg>
        <pc:spChg chg="mod">
          <ac:chgData name="Thoren, Mark" userId="74a99d50-79cf-457f-968a-aa62ddb0fd95" providerId="ADAL" clId="{4491ED62-4889-46E3-8E4D-0A30CEC8037B}" dt="2024-10-17T22:43:52.487" v="1463" actId="20577"/>
          <ac:spMkLst>
            <pc:docMk/>
            <pc:sldMk cId="2257737281" sldId="513"/>
            <ac:spMk id="3" creationId="{4A8721EE-7EB1-B553-029C-03C304ED5EF1}"/>
          </ac:spMkLst>
        </pc:spChg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2257737281" sldId="513"/>
            <ac:spMk id="4" creationId="{357E6779-D389-CAEB-1849-4F01B4F199E4}"/>
          </ac:spMkLst>
        </pc:spChg>
      </pc:sldChg>
      <pc:sldChg chg="addSp modSp mod modNotes">
        <pc:chgData name="Thoren, Mark" userId="74a99d50-79cf-457f-968a-aa62ddb0fd95" providerId="ADAL" clId="{4491ED62-4889-46E3-8E4D-0A30CEC8037B}" dt="2024-10-17T23:33:27.849" v="2812"/>
        <pc:sldMkLst>
          <pc:docMk/>
          <pc:sldMk cId="2951855904" sldId="522"/>
        </pc:sldMkLst>
        <pc:spChg chg="add mod">
          <ac:chgData name="Thoren, Mark" userId="74a99d50-79cf-457f-968a-aa62ddb0fd95" providerId="ADAL" clId="{4491ED62-4889-46E3-8E4D-0A30CEC8037B}" dt="2024-10-17T23:08:14.234" v="2119" actId="1076"/>
          <ac:spMkLst>
            <pc:docMk/>
            <pc:sldMk cId="2951855904" sldId="522"/>
            <ac:spMk id="3" creationId="{F2FDA13B-00F1-4F62-B0F8-95AB66437558}"/>
          </ac:spMkLst>
        </pc:spChg>
        <pc:spChg chg="mod">
          <ac:chgData name="Thoren, Mark" userId="74a99d50-79cf-457f-968a-aa62ddb0fd95" providerId="ADAL" clId="{4491ED62-4889-46E3-8E4D-0A30CEC8037B}" dt="2024-10-17T23:07:42.115" v="2111" actId="114"/>
          <ac:spMkLst>
            <pc:docMk/>
            <pc:sldMk cId="2951855904" sldId="522"/>
            <ac:spMk id="8" creationId="{F2FDA13B-00F1-4F62-B0F8-95AB66437558}"/>
          </ac:spMkLst>
        </pc:spChg>
        <pc:spChg chg="mod">
          <ac:chgData name="Thoren, Mark" userId="74a99d50-79cf-457f-968a-aa62ddb0fd95" providerId="ADAL" clId="{4491ED62-4889-46E3-8E4D-0A30CEC8037B}" dt="2024-10-17T23:07:54.004" v="2114" actId="1076"/>
          <ac:spMkLst>
            <pc:docMk/>
            <pc:sldMk cId="2951855904" sldId="522"/>
            <ac:spMk id="12" creationId="{384F3E0C-8ADB-4FC8-A815-94DBE43FED6E}"/>
          </ac:spMkLst>
        </pc:spChg>
        <pc:picChg chg="mod">
          <ac:chgData name="Thoren, Mark" userId="74a99d50-79cf-457f-968a-aa62ddb0fd95" providerId="ADAL" clId="{4491ED62-4889-46E3-8E4D-0A30CEC8037B}" dt="2024-10-17T23:07:50.749" v="2113" actId="1076"/>
          <ac:picMkLst>
            <pc:docMk/>
            <pc:sldMk cId="2951855904" sldId="522"/>
            <ac:picMk id="5" creationId="{9726C302-3957-4A12-8B19-9A4135D10A08}"/>
          </ac:picMkLst>
        </pc:picChg>
        <pc:picChg chg="mod">
          <ac:chgData name="Thoren, Mark" userId="74a99d50-79cf-457f-968a-aa62ddb0fd95" providerId="ADAL" clId="{4491ED62-4889-46E3-8E4D-0A30CEC8037B}" dt="2024-10-17T23:25:11.407" v="2231" actId="1076"/>
          <ac:picMkLst>
            <pc:docMk/>
            <pc:sldMk cId="2951855904" sldId="522"/>
            <ac:picMk id="6" creationId="{38998943-BC43-477E-9EEC-2E94074E69C1}"/>
          </ac:picMkLst>
        </pc:picChg>
      </pc:sldChg>
      <pc:sldChg chg="delSp modSp mod modNotes">
        <pc:chgData name="Thoren, Mark" userId="74a99d50-79cf-457f-968a-aa62ddb0fd95" providerId="ADAL" clId="{4491ED62-4889-46E3-8E4D-0A30CEC8037B}" dt="2024-10-17T23:33:27.849" v="2812"/>
        <pc:sldMkLst>
          <pc:docMk/>
          <pc:sldMk cId="3033962993" sldId="523"/>
        </pc:sldMkLst>
        <pc:spChg chg="mod">
          <ac:chgData name="Thoren, Mark" userId="74a99d50-79cf-457f-968a-aa62ddb0fd95" providerId="ADAL" clId="{4491ED62-4889-46E3-8E4D-0A30CEC8037B}" dt="2024-10-17T23:30:40.607" v="2790" actId="14100"/>
          <ac:spMkLst>
            <pc:docMk/>
            <pc:sldMk cId="3033962993" sldId="523"/>
            <ac:spMk id="8" creationId="{F2FDA13B-00F1-4F62-B0F8-95AB66437558}"/>
          </ac:spMkLst>
        </pc:spChg>
        <pc:spChg chg="mod">
          <ac:chgData name="Thoren, Mark" userId="74a99d50-79cf-457f-968a-aa62ddb0fd95" providerId="ADAL" clId="{4491ED62-4889-46E3-8E4D-0A30CEC8037B}" dt="2024-10-17T23:30:13.900" v="2789" actId="20577"/>
          <ac:spMkLst>
            <pc:docMk/>
            <pc:sldMk cId="3033962993" sldId="523"/>
            <ac:spMk id="9" creationId="{DE176BC8-07BA-4B29-AFEF-98590BF8C4AF}"/>
          </ac:spMkLst>
        </pc:spChg>
        <pc:spChg chg="del">
          <ac:chgData name="Thoren, Mark" userId="74a99d50-79cf-457f-968a-aa62ddb0fd95" providerId="ADAL" clId="{4491ED62-4889-46E3-8E4D-0A30CEC8037B}" dt="2024-10-17T23:25:34.668" v="2233" actId="478"/>
          <ac:spMkLst>
            <pc:docMk/>
            <pc:sldMk cId="3033962993" sldId="523"/>
            <ac:spMk id="10" creationId="{FBCB17AD-90E1-4E4F-AF3A-D6FAE7AC5075}"/>
          </ac:spMkLst>
        </pc:spChg>
        <pc:spChg chg="mod">
          <ac:chgData name="Thoren, Mark" userId="74a99d50-79cf-457f-968a-aa62ddb0fd95" providerId="ADAL" clId="{4491ED62-4889-46E3-8E4D-0A30CEC8037B}" dt="2024-10-17T23:25:48.821" v="2236" actId="1076"/>
          <ac:spMkLst>
            <pc:docMk/>
            <pc:sldMk cId="3033962993" sldId="523"/>
            <ac:spMk id="11" creationId="{1734B600-A640-436A-8E90-CDB93384CE4F}"/>
          </ac:spMkLst>
        </pc:spChg>
        <pc:picChg chg="mod">
          <ac:chgData name="Thoren, Mark" userId="74a99d50-79cf-457f-968a-aa62ddb0fd95" providerId="ADAL" clId="{4491ED62-4889-46E3-8E4D-0A30CEC8037B}" dt="2024-10-17T23:25:50.275" v="2237" actId="1076"/>
          <ac:picMkLst>
            <pc:docMk/>
            <pc:sldMk cId="3033962993" sldId="523"/>
            <ac:picMk id="5" creationId="{8345958B-B664-4A6F-A9C6-8B6F461D33BF}"/>
          </ac:picMkLst>
        </pc:picChg>
        <pc:picChg chg="mod">
          <ac:chgData name="Thoren, Mark" userId="74a99d50-79cf-457f-968a-aa62ddb0fd95" providerId="ADAL" clId="{4491ED62-4889-46E3-8E4D-0A30CEC8037B}" dt="2024-10-17T23:27:28.635" v="2490" actId="1076"/>
          <ac:picMkLst>
            <pc:docMk/>
            <pc:sldMk cId="3033962993" sldId="523"/>
            <ac:picMk id="6" creationId="{28A8ECD1-B8EF-48CC-B7E4-481DF4B9E8BF}"/>
          </ac:picMkLst>
        </pc:picChg>
      </pc:sldChg>
      <pc:sldChg chg="addSp modSp del mod modClrScheme modAnim chgLayout">
        <pc:chgData name="Thoren, Mark" userId="74a99d50-79cf-457f-968a-aa62ddb0fd95" providerId="ADAL" clId="{4491ED62-4889-46E3-8E4D-0A30CEC8037B}" dt="2024-10-22T14:33:23.223" v="4910" actId="700"/>
        <pc:sldMkLst>
          <pc:docMk/>
          <pc:sldMk cId="2603507898" sldId="2147479237"/>
        </pc:sldMkLst>
        <pc:spChg chg="mod ord">
          <ac:chgData name="Thoren, Mark" userId="74a99d50-79cf-457f-968a-aa62ddb0fd95" providerId="ADAL" clId="{4491ED62-4889-46E3-8E4D-0A30CEC8037B}" dt="2024-10-22T14:33:23.223" v="4910" actId="700"/>
          <ac:spMkLst>
            <pc:docMk/>
            <pc:sldMk cId="2603507898" sldId="2147479237"/>
            <ac:spMk id="2" creationId="{2981B62D-6651-C4AF-B01E-47FF9355C943}"/>
          </ac:spMkLst>
        </pc:spChg>
        <pc:spChg chg="mod ord">
          <ac:chgData name="Thoren, Mark" userId="74a99d50-79cf-457f-968a-aa62ddb0fd95" providerId="ADAL" clId="{4491ED62-4889-46E3-8E4D-0A30CEC8037B}" dt="2024-10-22T14:33:23.223" v="4910" actId="700"/>
          <ac:spMkLst>
            <pc:docMk/>
            <pc:sldMk cId="2603507898" sldId="2147479237"/>
            <ac:spMk id="3" creationId="{47AC7BD5-FB32-31EB-AB9E-5D7FA9FD86DD}"/>
          </ac:spMkLst>
        </pc:spChg>
        <pc:spChg chg="mod ord">
          <ac:chgData name="Thoren, Mark" userId="74a99d50-79cf-457f-968a-aa62ddb0fd95" providerId="ADAL" clId="{4491ED62-4889-46E3-8E4D-0A30CEC8037B}" dt="2024-10-22T14:33:23.223" v="4910" actId="700"/>
          <ac:spMkLst>
            <pc:docMk/>
            <pc:sldMk cId="2603507898" sldId="2147479237"/>
            <ac:spMk id="7" creationId="{96C6E2A2-1BEA-AD4E-865C-0E5295184D83}"/>
          </ac:spMkLst>
        </pc:spChg>
        <pc:spChg chg="add mod">
          <ac:chgData name="Thoren, Mark" userId="74a99d50-79cf-457f-968a-aa62ddb0fd95" providerId="ADAL" clId="{4491ED62-4889-46E3-8E4D-0A30CEC8037B}" dt="2024-10-19T15:43:26.310" v="4584" actId="1076"/>
          <ac:spMkLst>
            <pc:docMk/>
            <pc:sldMk cId="2603507898" sldId="2147479237"/>
            <ac:spMk id="12" creationId="{0593C961-53CF-627E-F423-A406209FE5BD}"/>
          </ac:spMkLst>
        </pc:spChg>
        <pc:spChg chg="add mod ord">
          <ac:chgData name="Thoren, Mark" userId="74a99d50-79cf-457f-968a-aa62ddb0fd95" providerId="ADAL" clId="{4491ED62-4889-46E3-8E4D-0A30CEC8037B}" dt="2024-10-22T14:33:23.223" v="4910" actId="700"/>
          <ac:spMkLst>
            <pc:docMk/>
            <pc:sldMk cId="2603507898" sldId="2147479237"/>
            <ac:spMk id="13" creationId="{9FF34D14-2910-7D38-3838-557083B013E6}"/>
          </ac:spMkLst>
        </pc:spChg>
        <pc:spChg chg="add mod ord">
          <ac:chgData name="Thoren, Mark" userId="74a99d50-79cf-457f-968a-aa62ddb0fd95" providerId="ADAL" clId="{4491ED62-4889-46E3-8E4D-0A30CEC8037B}" dt="2024-10-22T14:33:23.223" v="4910" actId="700"/>
          <ac:spMkLst>
            <pc:docMk/>
            <pc:sldMk cId="2603507898" sldId="2147479237"/>
            <ac:spMk id="14" creationId="{29C42B00-F008-96EB-32DB-E41FB4C1A21C}"/>
          </ac:spMkLst>
        </pc:spChg>
      </pc:sldChg>
      <pc:sldChg chg="modNotes">
        <pc:chgData name="Thoren, Mark" userId="74a99d50-79cf-457f-968a-aa62ddb0fd95" providerId="ADAL" clId="{4491ED62-4889-46E3-8E4D-0A30CEC8037B}" dt="2024-10-17T23:33:27.849" v="2812"/>
        <pc:sldMkLst>
          <pc:docMk/>
          <pc:sldMk cId="2860704508" sldId="2147479239"/>
        </pc:sldMkLst>
      </pc:sldChg>
      <pc:sldChg chg="modSp mod ord modNotes">
        <pc:chgData name="Thoren, Mark" userId="74a99d50-79cf-457f-968a-aa62ddb0fd95" providerId="ADAL" clId="{4491ED62-4889-46E3-8E4D-0A30CEC8037B}" dt="2024-10-17T23:33:27.849" v="2812"/>
        <pc:sldMkLst>
          <pc:docMk/>
          <pc:sldMk cId="1833963204" sldId="2147479241"/>
        </pc:sldMkLst>
        <pc:spChg chg="mod">
          <ac:chgData name="Thoren, Mark" userId="74a99d50-79cf-457f-968a-aa62ddb0fd95" providerId="ADAL" clId="{4491ED62-4889-46E3-8E4D-0A30CEC8037B}" dt="2024-10-17T20:56:56.119" v="64" actId="20577"/>
          <ac:spMkLst>
            <pc:docMk/>
            <pc:sldMk cId="1833963204" sldId="2147479241"/>
            <ac:spMk id="3" creationId="{56DFB19D-1D30-722B-EE01-3175C8E3BD62}"/>
          </ac:spMkLst>
        </pc:spChg>
        <pc:spChg chg="mod">
          <ac:chgData name="Thoren, Mark" userId="74a99d50-79cf-457f-968a-aa62ddb0fd95" providerId="ADAL" clId="{4491ED62-4889-46E3-8E4D-0A30CEC8037B}" dt="2024-10-17T20:23:39.714" v="5" actId="313"/>
          <ac:spMkLst>
            <pc:docMk/>
            <pc:sldMk cId="1833963204" sldId="2147479241"/>
            <ac:spMk id="4" creationId="{35642830-BD32-70A7-93EF-7F912BE74B83}"/>
          </ac:spMkLst>
        </pc:spChg>
        <pc:spChg chg="mod">
          <ac:chgData name="Thoren, Mark" userId="74a99d50-79cf-457f-968a-aa62ddb0fd95" providerId="ADAL" clId="{4491ED62-4889-46E3-8E4D-0A30CEC8037B}" dt="2024-10-17T21:35:36.411" v="173" actId="14100"/>
          <ac:spMkLst>
            <pc:docMk/>
            <pc:sldMk cId="1833963204" sldId="2147479241"/>
            <ac:spMk id="8" creationId="{447977C5-2C4D-9F04-5E39-EF022AE64446}"/>
          </ac:spMkLst>
        </pc:spChg>
      </pc:sldChg>
      <pc:sldChg chg="modSp del">
        <pc:chgData name="Thoren, Mark" userId="74a99d50-79cf-457f-968a-aa62ddb0fd95" providerId="ADAL" clId="{4491ED62-4889-46E3-8E4D-0A30CEC8037B}" dt="2024-10-17T23:12:12.804" v="2171" actId="47"/>
        <pc:sldMkLst>
          <pc:docMk/>
          <pc:sldMk cId="2498496881" sldId="2147479242"/>
        </pc:sldMkLst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2498496881" sldId="2147479242"/>
            <ac:spMk id="4" creationId="{18C94C3F-8A38-054F-B169-B11344381079}"/>
          </ac:spMkLst>
        </pc:spChg>
      </pc:sldChg>
      <pc:sldChg chg="modSp mod ord">
        <pc:chgData name="Thoren, Mark" userId="74a99d50-79cf-457f-968a-aa62ddb0fd95" providerId="ADAL" clId="{4491ED62-4889-46E3-8E4D-0A30CEC8037B}" dt="2024-10-18T16:59:16.169" v="2959"/>
        <pc:sldMkLst>
          <pc:docMk/>
          <pc:sldMk cId="3956121535" sldId="2147479243"/>
        </pc:sldMkLst>
        <pc:spChg chg="mod">
          <ac:chgData name="Thoren, Mark" userId="74a99d50-79cf-457f-968a-aa62ddb0fd95" providerId="ADAL" clId="{4491ED62-4889-46E3-8E4D-0A30CEC8037B}" dt="2024-10-17T20:23:49.390" v="10" actId="313"/>
          <ac:spMkLst>
            <pc:docMk/>
            <pc:sldMk cId="3956121535" sldId="2147479243"/>
            <ac:spMk id="4" creationId="{1A883CCE-967C-6D87-A533-4B8CDE019CAC}"/>
          </ac:spMkLst>
        </pc:spChg>
      </pc:sldChg>
      <pc:sldChg chg="addSp modSp mod modNotes modNotesTx">
        <pc:chgData name="Thoren, Mark" userId="74a99d50-79cf-457f-968a-aa62ddb0fd95" providerId="ADAL" clId="{4491ED62-4889-46E3-8E4D-0A30CEC8037B}" dt="2024-10-19T13:05:45.854" v="4013" actId="20577"/>
        <pc:sldMkLst>
          <pc:docMk/>
          <pc:sldMk cId="1862720977" sldId="2147479244"/>
        </pc:sldMkLst>
        <pc:spChg chg="mod">
          <ac:chgData name="Thoren, Mark" userId="74a99d50-79cf-457f-968a-aa62ddb0fd95" providerId="ADAL" clId="{4491ED62-4889-46E3-8E4D-0A30CEC8037B}" dt="2024-10-19T13:05:45.854" v="4013" actId="20577"/>
          <ac:spMkLst>
            <pc:docMk/>
            <pc:sldMk cId="1862720977" sldId="2147479244"/>
            <ac:spMk id="2" creationId="{537D652C-E0B1-A6FA-6A8F-2CCD698B1E91}"/>
          </ac:spMkLst>
        </pc:spChg>
        <pc:spChg chg="mod">
          <ac:chgData name="Thoren, Mark" userId="74a99d50-79cf-457f-968a-aa62ddb0fd95" providerId="ADAL" clId="{4491ED62-4889-46E3-8E4D-0A30CEC8037B}" dt="2024-10-17T20:23:50.282" v="11" actId="313"/>
          <ac:spMkLst>
            <pc:docMk/>
            <pc:sldMk cId="1862720977" sldId="2147479244"/>
            <ac:spMk id="4" creationId="{579A2E7F-A161-3C85-AF63-1C0C16855409}"/>
          </ac:spMkLst>
        </pc:spChg>
        <pc:picChg chg="add mod">
          <ac:chgData name="Thoren, Mark" userId="74a99d50-79cf-457f-968a-aa62ddb0fd95" providerId="ADAL" clId="{4491ED62-4889-46E3-8E4D-0A30CEC8037B}" dt="2024-10-17T21:21:20.006" v="156" actId="1076"/>
          <ac:picMkLst>
            <pc:docMk/>
            <pc:sldMk cId="1862720977" sldId="2147479244"/>
            <ac:picMk id="8" creationId="{D69BEDA8-F805-61E3-C875-6725FD6F225F}"/>
          </ac:picMkLst>
        </pc:picChg>
        <pc:picChg chg="add mod">
          <ac:chgData name="Thoren, Mark" userId="74a99d50-79cf-457f-968a-aa62ddb0fd95" providerId="ADAL" clId="{4491ED62-4889-46E3-8E4D-0A30CEC8037B}" dt="2024-10-17T21:21:21.828" v="157" actId="1076"/>
          <ac:picMkLst>
            <pc:docMk/>
            <pc:sldMk cId="1862720977" sldId="2147479244"/>
            <ac:picMk id="10" creationId="{9931A23F-002B-2C13-D300-96180CA218A1}"/>
          </ac:picMkLst>
        </pc:picChg>
        <pc:picChg chg="mod">
          <ac:chgData name="Thoren, Mark" userId="74a99d50-79cf-457f-968a-aa62ddb0fd95" providerId="ADAL" clId="{4491ED62-4889-46E3-8E4D-0A30CEC8037B}" dt="2024-10-17T21:20:18.678" v="113" actId="14100"/>
          <ac:picMkLst>
            <pc:docMk/>
            <pc:sldMk cId="1862720977" sldId="2147479244"/>
            <ac:picMk id="12" creationId="{3EDB242F-7475-99E5-2CDF-397EB3960FBF}"/>
          </ac:picMkLst>
        </pc:picChg>
        <pc:picChg chg="mod">
          <ac:chgData name="Thoren, Mark" userId="74a99d50-79cf-457f-968a-aa62ddb0fd95" providerId="ADAL" clId="{4491ED62-4889-46E3-8E4D-0A30CEC8037B}" dt="2024-10-17T21:20:08.377" v="110" actId="1076"/>
          <ac:picMkLst>
            <pc:docMk/>
            <pc:sldMk cId="1862720977" sldId="2147479244"/>
            <ac:picMk id="1026" creationId="{DECE91E3-54AE-1E5B-78D1-D0ADBCFC0CD6}"/>
          </ac:picMkLst>
        </pc:picChg>
      </pc:sldChg>
      <pc:sldChg chg="modSp mod modNotes">
        <pc:chgData name="Thoren, Mark" userId="74a99d50-79cf-457f-968a-aa62ddb0fd95" providerId="ADAL" clId="{4491ED62-4889-46E3-8E4D-0A30CEC8037B}" dt="2024-10-19T13:12:01.316" v="4538" actId="20577"/>
        <pc:sldMkLst>
          <pc:docMk/>
          <pc:sldMk cId="743535518" sldId="2147479245"/>
        </pc:sldMkLst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743535518" sldId="2147479245"/>
            <ac:spMk id="4" creationId="{07F9A465-AC15-A0EA-EEE5-FFAEB53FA6C3}"/>
          </ac:spMkLst>
        </pc:spChg>
        <pc:spChg chg="mod">
          <ac:chgData name="Thoren, Mark" userId="74a99d50-79cf-457f-968a-aa62ddb0fd95" providerId="ADAL" clId="{4491ED62-4889-46E3-8E4D-0A30CEC8037B}" dt="2024-10-19T13:12:01.316" v="4538" actId="20577"/>
          <ac:spMkLst>
            <pc:docMk/>
            <pc:sldMk cId="743535518" sldId="2147479245"/>
            <ac:spMk id="9" creationId="{9CD02AEA-962F-0781-A2A5-7A85582566A3}"/>
          </ac:spMkLst>
        </pc:spChg>
        <pc:picChg chg="mod">
          <ac:chgData name="Thoren, Mark" userId="74a99d50-79cf-457f-968a-aa62ddb0fd95" providerId="ADAL" clId="{4491ED62-4889-46E3-8E4D-0A30CEC8037B}" dt="2024-10-17T21:50:26.748" v="401" actId="14100"/>
          <ac:picMkLst>
            <pc:docMk/>
            <pc:sldMk cId="743535518" sldId="2147479245"/>
            <ac:picMk id="7" creationId="{AFA68EB4-86F8-AC3D-5D38-667F9BE04B98}"/>
          </ac:picMkLst>
        </pc:picChg>
        <pc:picChg chg="mod">
          <ac:chgData name="Thoren, Mark" userId="74a99d50-79cf-457f-968a-aa62ddb0fd95" providerId="ADAL" clId="{4491ED62-4889-46E3-8E4D-0A30CEC8037B}" dt="2024-10-17T21:50:34.722" v="404" actId="1076"/>
          <ac:picMkLst>
            <pc:docMk/>
            <pc:sldMk cId="743535518" sldId="2147479245"/>
            <ac:picMk id="8" creationId="{D0397E60-A6F0-85D4-87DA-BA4695680FBD}"/>
          </ac:picMkLst>
        </pc:picChg>
      </pc:sldChg>
      <pc:sldChg chg="modSp modNotes modNotesTx">
        <pc:chgData name="Thoren, Mark" userId="74a99d50-79cf-457f-968a-aa62ddb0fd95" providerId="ADAL" clId="{4491ED62-4889-46E3-8E4D-0A30CEC8037B}" dt="2024-10-19T13:06:49.750" v="4073" actId="5793"/>
        <pc:sldMkLst>
          <pc:docMk/>
          <pc:sldMk cId="1602376386" sldId="2147479246"/>
        </pc:sldMkLst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1602376386" sldId="2147479246"/>
            <ac:spMk id="4" creationId="{72B3F7DF-FA49-E0DB-87BD-136DF7DCA8F4}"/>
          </ac:spMkLst>
        </pc:spChg>
      </pc:sldChg>
      <pc:sldChg chg="addSp delSp modSp mod modNotes modNotesTx">
        <pc:chgData name="Thoren, Mark" userId="74a99d50-79cf-457f-968a-aa62ddb0fd95" providerId="ADAL" clId="{4491ED62-4889-46E3-8E4D-0A30CEC8037B}" dt="2024-10-22T14:29:44.959" v="4816" actId="20577"/>
        <pc:sldMkLst>
          <pc:docMk/>
          <pc:sldMk cId="2095973400" sldId="2147479247"/>
        </pc:sldMkLst>
        <pc:spChg chg="mod">
          <ac:chgData name="Thoren, Mark" userId="74a99d50-79cf-457f-968a-aa62ddb0fd95" providerId="ADAL" clId="{4491ED62-4889-46E3-8E4D-0A30CEC8037B}" dt="2024-10-18T17:21:09.934" v="3532" actId="313"/>
          <ac:spMkLst>
            <pc:docMk/>
            <pc:sldMk cId="2095973400" sldId="2147479247"/>
            <ac:spMk id="3" creationId="{C4C28102-3FB5-0D7E-A76E-A5796C52B510}"/>
          </ac:spMkLst>
        </pc:spChg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2095973400" sldId="2147479247"/>
            <ac:spMk id="4" creationId="{DAF83F00-9E88-A025-CDEF-67B02326606D}"/>
          </ac:spMkLst>
        </pc:spChg>
        <pc:spChg chg="add mod">
          <ac:chgData name="Thoren, Mark" userId="74a99d50-79cf-457f-968a-aa62ddb0fd95" providerId="ADAL" clId="{4491ED62-4889-46E3-8E4D-0A30CEC8037B}" dt="2024-10-17T22:55:04.489" v="1538" actId="1076"/>
          <ac:spMkLst>
            <pc:docMk/>
            <pc:sldMk cId="2095973400" sldId="2147479247"/>
            <ac:spMk id="7" creationId="{6DD4D82C-C5F5-13C5-6932-A29930381223}"/>
          </ac:spMkLst>
        </pc:spChg>
        <pc:spChg chg="del mod">
          <ac:chgData name="Thoren, Mark" userId="74a99d50-79cf-457f-968a-aa62ddb0fd95" providerId="ADAL" clId="{4491ED62-4889-46E3-8E4D-0A30CEC8037B}" dt="2024-10-17T22:35:31.071" v="1396" actId="478"/>
          <ac:spMkLst>
            <pc:docMk/>
            <pc:sldMk cId="2095973400" sldId="2147479247"/>
            <ac:spMk id="11" creationId="{C06404E1-B566-94FB-11FB-977A95148697}"/>
          </ac:spMkLst>
        </pc:spChg>
        <pc:picChg chg="mod">
          <ac:chgData name="Thoren, Mark" userId="74a99d50-79cf-457f-968a-aa62ddb0fd95" providerId="ADAL" clId="{4491ED62-4889-46E3-8E4D-0A30CEC8037B}" dt="2024-10-17T23:31:49.623" v="2811" actId="14100"/>
          <ac:picMkLst>
            <pc:docMk/>
            <pc:sldMk cId="2095973400" sldId="2147479247"/>
            <ac:picMk id="10" creationId="{842F4B23-C8C9-47C2-9235-D432E3118B18}"/>
          </ac:picMkLst>
        </pc:picChg>
        <pc:picChg chg="add mod">
          <ac:chgData name="Thoren, Mark" userId="74a99d50-79cf-457f-968a-aa62ddb0fd95" providerId="ADAL" clId="{4491ED62-4889-46E3-8E4D-0A30CEC8037B}" dt="2024-10-17T22:55:09.445" v="1539" actId="1076"/>
          <ac:picMkLst>
            <pc:docMk/>
            <pc:sldMk cId="2095973400" sldId="2147479247"/>
            <ac:picMk id="4098" creationId="{9BC0DEEA-88E7-2BAA-2BA2-ABD0AC695164}"/>
          </ac:picMkLst>
        </pc:picChg>
        <pc:picChg chg="add mod">
          <ac:chgData name="Thoren, Mark" userId="74a99d50-79cf-457f-968a-aa62ddb0fd95" providerId="ADAL" clId="{4491ED62-4889-46E3-8E4D-0A30CEC8037B}" dt="2024-10-17T22:55:10.721" v="1540" actId="1076"/>
          <ac:picMkLst>
            <pc:docMk/>
            <pc:sldMk cId="2095973400" sldId="2147479247"/>
            <ac:picMk id="4100" creationId="{B7FCFC2F-0B67-EBD3-CB58-E9332A0E7BB2}"/>
          </ac:picMkLst>
        </pc:picChg>
      </pc:sldChg>
      <pc:sldChg chg="addSp modSp mod modNotes modNotesTx">
        <pc:chgData name="Thoren, Mark" userId="74a99d50-79cf-457f-968a-aa62ddb0fd95" providerId="ADAL" clId="{4491ED62-4889-46E3-8E4D-0A30CEC8037B}" dt="2024-10-17T23:33:27.849" v="2812"/>
        <pc:sldMkLst>
          <pc:docMk/>
          <pc:sldMk cId="3471896034" sldId="2147479248"/>
        </pc:sldMkLst>
        <pc:spChg chg="mod">
          <ac:chgData name="Thoren, Mark" userId="74a99d50-79cf-457f-968a-aa62ddb0fd95" providerId="ADAL" clId="{4491ED62-4889-46E3-8E4D-0A30CEC8037B}" dt="2024-10-17T22:31:57.391" v="957" actId="20577"/>
          <ac:spMkLst>
            <pc:docMk/>
            <pc:sldMk cId="3471896034" sldId="2147479248"/>
            <ac:spMk id="2" creationId="{FB92020B-A88E-61E6-0C47-88436D9E6C3B}"/>
          </ac:spMkLst>
        </pc:spChg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3471896034" sldId="2147479248"/>
            <ac:spMk id="4" creationId="{DAF83F00-9E88-A025-CDEF-67B02326606D}"/>
          </ac:spMkLst>
        </pc:spChg>
        <pc:picChg chg="mod">
          <ac:chgData name="Thoren, Mark" userId="74a99d50-79cf-457f-968a-aa62ddb0fd95" providerId="ADAL" clId="{4491ED62-4889-46E3-8E4D-0A30CEC8037B}" dt="2024-10-17T22:30:39.477" v="900" actId="1076"/>
          <ac:picMkLst>
            <pc:docMk/>
            <pc:sldMk cId="3471896034" sldId="2147479248"/>
            <ac:picMk id="7" creationId="{B4612033-889C-432F-8FEE-EDBBD03918E5}"/>
          </ac:picMkLst>
        </pc:picChg>
        <pc:picChg chg="add mod">
          <ac:chgData name="Thoren, Mark" userId="74a99d50-79cf-457f-968a-aa62ddb0fd95" providerId="ADAL" clId="{4491ED62-4889-46E3-8E4D-0A30CEC8037B}" dt="2024-10-17T22:30:55.915" v="902" actId="1076"/>
          <ac:picMkLst>
            <pc:docMk/>
            <pc:sldMk cId="3471896034" sldId="2147479248"/>
            <ac:picMk id="9" creationId="{C53C8911-6901-61D7-204F-0243CF8D5A76}"/>
          </ac:picMkLst>
        </pc:picChg>
        <pc:picChg chg="add mod">
          <ac:chgData name="Thoren, Mark" userId="74a99d50-79cf-457f-968a-aa62ddb0fd95" providerId="ADAL" clId="{4491ED62-4889-46E3-8E4D-0A30CEC8037B}" dt="2024-10-17T22:32:01.930" v="959" actId="1076"/>
          <ac:picMkLst>
            <pc:docMk/>
            <pc:sldMk cId="3471896034" sldId="2147479248"/>
            <ac:picMk id="11" creationId="{DC38C8FC-68E2-4B79-912E-37A1E0BB18BE}"/>
          </ac:picMkLst>
        </pc:picChg>
      </pc:sldChg>
      <pc:sldChg chg="modSp modNotes">
        <pc:chgData name="Thoren, Mark" userId="74a99d50-79cf-457f-968a-aa62ddb0fd95" providerId="ADAL" clId="{4491ED62-4889-46E3-8E4D-0A30CEC8037B}" dt="2024-10-17T23:33:27.849" v="2812"/>
        <pc:sldMkLst>
          <pc:docMk/>
          <pc:sldMk cId="1126344611" sldId="2147479249"/>
        </pc:sldMkLst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1126344611" sldId="2147479249"/>
            <ac:spMk id="4" creationId="{DAF83F00-9E88-A025-CDEF-67B02326606D}"/>
          </ac:spMkLst>
        </pc:spChg>
      </pc:sldChg>
      <pc:sldChg chg="modSp mod ord">
        <pc:chgData name="Thoren, Mark" userId="74a99d50-79cf-457f-968a-aa62ddb0fd95" providerId="ADAL" clId="{4491ED62-4889-46E3-8E4D-0A30CEC8037B}" dt="2024-10-17T23:31:15.453" v="2804" actId="20577"/>
        <pc:sldMkLst>
          <pc:docMk/>
          <pc:sldMk cId="229409954" sldId="2147479250"/>
        </pc:sldMkLst>
        <pc:spChg chg="mod">
          <ac:chgData name="Thoren, Mark" userId="74a99d50-79cf-457f-968a-aa62ddb0fd95" providerId="ADAL" clId="{4491ED62-4889-46E3-8E4D-0A30CEC8037B}" dt="2024-10-17T23:31:15.453" v="2804" actId="20577"/>
          <ac:spMkLst>
            <pc:docMk/>
            <pc:sldMk cId="229409954" sldId="2147479250"/>
            <ac:spMk id="2" creationId="{9A229556-00D4-2AE3-6F92-A1448555C1A5}"/>
          </ac:spMkLst>
        </pc:spChg>
        <pc:spChg chg="mod">
          <ac:chgData name="Thoren, Mark" userId="74a99d50-79cf-457f-968a-aa62ddb0fd95" providerId="ADAL" clId="{4491ED62-4889-46E3-8E4D-0A30CEC8037B}" dt="2024-10-17T22:32:29.263" v="1019" actId="20577"/>
          <ac:spMkLst>
            <pc:docMk/>
            <pc:sldMk cId="229409954" sldId="2147479250"/>
            <ac:spMk id="3" creationId="{E5871B18-506B-1619-B062-C84C7FE2CEC7}"/>
          </ac:spMkLst>
        </pc:spChg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229409954" sldId="2147479250"/>
            <ac:spMk id="4" creationId="{37764F92-7358-4DCA-AD60-B967E05F2486}"/>
          </ac:spMkLst>
        </pc:spChg>
        <pc:picChg chg="mod">
          <ac:chgData name="Thoren, Mark" userId="74a99d50-79cf-457f-968a-aa62ddb0fd95" providerId="ADAL" clId="{4491ED62-4889-46E3-8E4D-0A30CEC8037B}" dt="2024-10-17T22:34:20.864" v="1272" actId="14100"/>
          <ac:picMkLst>
            <pc:docMk/>
            <pc:sldMk cId="229409954" sldId="2147479250"/>
            <ac:picMk id="8" creationId="{B92269D1-DFA7-0FEB-5AF0-321E141AC657}"/>
          </ac:picMkLst>
        </pc:picChg>
      </pc:sldChg>
      <pc:sldChg chg="addSp modSp mod">
        <pc:chgData name="Thoren, Mark" userId="74a99d50-79cf-457f-968a-aa62ddb0fd95" providerId="ADAL" clId="{4491ED62-4889-46E3-8E4D-0A30CEC8037B}" dt="2024-10-17T23:31:28.300" v="2810" actId="20577"/>
        <pc:sldMkLst>
          <pc:docMk/>
          <pc:sldMk cId="1079280657" sldId="2147479251"/>
        </pc:sldMkLst>
        <pc:spChg chg="mod">
          <ac:chgData name="Thoren, Mark" userId="74a99d50-79cf-457f-968a-aa62ddb0fd95" providerId="ADAL" clId="{4491ED62-4889-46E3-8E4D-0A30CEC8037B}" dt="2024-10-17T23:01:57.996" v="1861" actId="27636"/>
          <ac:spMkLst>
            <pc:docMk/>
            <pc:sldMk cId="1079280657" sldId="2147479251"/>
            <ac:spMk id="2" creationId="{223A0B5F-6806-2196-CABB-08947423D6F9}"/>
          </ac:spMkLst>
        </pc:spChg>
        <pc:spChg chg="mod">
          <ac:chgData name="Thoren, Mark" userId="74a99d50-79cf-457f-968a-aa62ddb0fd95" providerId="ADAL" clId="{4491ED62-4889-46E3-8E4D-0A30CEC8037B}" dt="2024-10-17T23:31:28.300" v="2810" actId="20577"/>
          <ac:spMkLst>
            <pc:docMk/>
            <pc:sldMk cId="1079280657" sldId="2147479251"/>
            <ac:spMk id="3" creationId="{64242889-8805-96A7-43E9-9F52D76D74AF}"/>
          </ac:spMkLst>
        </pc:spChg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1079280657" sldId="2147479251"/>
            <ac:spMk id="4" creationId="{CFC9926A-5C6F-5F3D-CA3E-9FFE8957A7F7}"/>
          </ac:spMkLst>
        </pc:spChg>
        <pc:picChg chg="mod">
          <ac:chgData name="Thoren, Mark" userId="74a99d50-79cf-457f-968a-aa62ddb0fd95" providerId="ADAL" clId="{4491ED62-4889-46E3-8E4D-0A30CEC8037B}" dt="2024-10-17T23:02:58.725" v="1866" actId="1076"/>
          <ac:picMkLst>
            <pc:docMk/>
            <pc:sldMk cId="1079280657" sldId="2147479251"/>
            <ac:picMk id="7" creationId="{4405AADC-492F-5AA1-5D43-07E6BF14974C}"/>
          </ac:picMkLst>
        </pc:picChg>
        <pc:picChg chg="add mod">
          <ac:chgData name="Thoren, Mark" userId="74a99d50-79cf-457f-968a-aa62ddb0fd95" providerId="ADAL" clId="{4491ED62-4889-46E3-8E4D-0A30CEC8037B}" dt="2024-10-17T23:03:02.701" v="1868" actId="1076"/>
          <ac:picMkLst>
            <pc:docMk/>
            <pc:sldMk cId="1079280657" sldId="2147479251"/>
            <ac:picMk id="9" creationId="{09CEED76-432C-0D87-B456-361D38441C8D}"/>
          </ac:picMkLst>
        </pc:picChg>
        <pc:picChg chg="mod">
          <ac:chgData name="Thoren, Mark" userId="74a99d50-79cf-457f-968a-aa62ddb0fd95" providerId="ADAL" clId="{4491ED62-4889-46E3-8E4D-0A30CEC8037B}" dt="2024-10-17T23:03:00.737" v="1867" actId="1076"/>
          <ac:picMkLst>
            <pc:docMk/>
            <pc:sldMk cId="1079280657" sldId="2147479251"/>
            <ac:picMk id="1026" creationId="{EC4ECC92-A582-D936-875B-90970CE01CCD}"/>
          </ac:picMkLst>
        </pc:picChg>
      </pc:sldChg>
      <pc:sldChg chg="modSp del mod">
        <pc:chgData name="Thoren, Mark" userId="74a99d50-79cf-457f-968a-aa62ddb0fd95" providerId="ADAL" clId="{4491ED62-4889-46E3-8E4D-0A30CEC8037B}" dt="2024-10-17T21:44:59.948" v="397" actId="47"/>
        <pc:sldMkLst>
          <pc:docMk/>
          <pc:sldMk cId="3662825468" sldId="2147479252"/>
        </pc:sldMkLst>
        <pc:spChg chg="mod">
          <ac:chgData name="Thoren, Mark" userId="74a99d50-79cf-457f-968a-aa62ddb0fd95" providerId="ADAL" clId="{4491ED62-4889-46E3-8E4D-0A30CEC8037B}" dt="2024-10-17T20:23:47.766" v="9" actId="313"/>
          <ac:spMkLst>
            <pc:docMk/>
            <pc:sldMk cId="3662825468" sldId="2147479252"/>
            <ac:spMk id="4" creationId="{B673D4D7-10AA-6B67-CB3B-B44A592BF1AE}"/>
          </ac:spMkLst>
        </pc:spChg>
      </pc:sldChg>
      <pc:sldChg chg="delSp modSp mod modNotes">
        <pc:chgData name="Thoren, Mark" userId="74a99d50-79cf-457f-968a-aa62ddb0fd95" providerId="ADAL" clId="{4491ED62-4889-46E3-8E4D-0A30CEC8037B}" dt="2024-10-18T15:33:46.694" v="2954" actId="1076"/>
        <pc:sldMkLst>
          <pc:docMk/>
          <pc:sldMk cId="1712237182" sldId="2147479253"/>
        </pc:sldMkLst>
        <pc:spChg chg="del">
          <ac:chgData name="Thoren, Mark" userId="74a99d50-79cf-457f-968a-aa62ddb0fd95" providerId="ADAL" clId="{4491ED62-4889-46E3-8E4D-0A30CEC8037B}" dt="2024-10-17T21:35:20.479" v="169" actId="478"/>
          <ac:spMkLst>
            <pc:docMk/>
            <pc:sldMk cId="1712237182" sldId="2147479253"/>
            <ac:spMk id="2" creationId="{FA4FAF0B-52FF-CE7E-D92A-CFC29423F814}"/>
          </ac:spMkLst>
        </pc:spChg>
        <pc:spChg chg="mod">
          <ac:chgData name="Thoren, Mark" userId="74a99d50-79cf-457f-968a-aa62ddb0fd95" providerId="ADAL" clId="{4491ED62-4889-46E3-8E4D-0A30CEC8037B}" dt="2024-10-17T20:23:39.002" v="4" actId="313"/>
          <ac:spMkLst>
            <pc:docMk/>
            <pc:sldMk cId="1712237182" sldId="2147479253"/>
            <ac:spMk id="4" creationId="{0E1D4534-CD85-5F3E-0E4E-3227A762CB1D}"/>
          </ac:spMkLst>
        </pc:spChg>
        <pc:picChg chg="mod">
          <ac:chgData name="Thoren, Mark" userId="74a99d50-79cf-457f-968a-aa62ddb0fd95" providerId="ADAL" clId="{4491ED62-4889-46E3-8E4D-0A30CEC8037B}" dt="2024-10-17T21:35:25.922" v="171" actId="14100"/>
          <ac:picMkLst>
            <pc:docMk/>
            <pc:sldMk cId="1712237182" sldId="2147479253"/>
            <ac:picMk id="8" creationId="{DECD3AA1-B1F8-0305-7FF4-C9841774C16D}"/>
          </ac:picMkLst>
        </pc:picChg>
        <pc:picChg chg="mod">
          <ac:chgData name="Thoren, Mark" userId="74a99d50-79cf-457f-968a-aa62ddb0fd95" providerId="ADAL" clId="{4491ED62-4889-46E3-8E4D-0A30CEC8037B}" dt="2024-10-18T15:33:46.694" v="2954" actId="1076"/>
          <ac:picMkLst>
            <pc:docMk/>
            <pc:sldMk cId="1712237182" sldId="2147479253"/>
            <ac:picMk id="2050" creationId="{1DDDAE42-3126-92D6-88D8-3339A9EE3910}"/>
          </ac:picMkLst>
        </pc:picChg>
      </pc:sldChg>
      <pc:sldChg chg="addSp modSp mod modNotesTx">
        <pc:chgData name="Thoren, Mark" userId="74a99d50-79cf-457f-968a-aa62ddb0fd95" providerId="ADAL" clId="{4491ED62-4889-46E3-8E4D-0A30CEC8037B}" dt="2024-10-18T17:09:45.046" v="3252" actId="1076"/>
        <pc:sldMkLst>
          <pc:docMk/>
          <pc:sldMk cId="2664663189" sldId="2147479254"/>
        </pc:sldMkLst>
        <pc:spChg chg="mod">
          <ac:chgData name="Thoren, Mark" userId="74a99d50-79cf-457f-968a-aa62ddb0fd95" providerId="ADAL" clId="{4491ED62-4889-46E3-8E4D-0A30CEC8037B}" dt="2024-10-18T17:05:07.460" v="3072" actId="20577"/>
          <ac:spMkLst>
            <pc:docMk/>
            <pc:sldMk cId="2664663189" sldId="2147479254"/>
            <ac:spMk id="2" creationId="{A4FBCA0F-B7C4-2338-F908-50D2D8FC850F}"/>
          </ac:spMkLst>
        </pc:spChg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2664663189" sldId="2147479254"/>
            <ac:spMk id="4" creationId="{B43C25C9-99BF-ED3D-EDC6-D8A4C56C9482}"/>
          </ac:spMkLst>
        </pc:spChg>
        <pc:picChg chg="add mod">
          <ac:chgData name="Thoren, Mark" userId="74a99d50-79cf-457f-968a-aa62ddb0fd95" providerId="ADAL" clId="{4491ED62-4889-46E3-8E4D-0A30CEC8037B}" dt="2024-10-18T17:09:45.046" v="3252" actId="1076"/>
          <ac:picMkLst>
            <pc:docMk/>
            <pc:sldMk cId="2664663189" sldId="2147479254"/>
            <ac:picMk id="8" creationId="{D4D35C21-8CFA-8C38-BE35-74EA4BDDE5B2}"/>
          </ac:picMkLst>
        </pc:picChg>
        <pc:picChg chg="add mod">
          <ac:chgData name="Thoren, Mark" userId="74a99d50-79cf-457f-968a-aa62ddb0fd95" providerId="ADAL" clId="{4491ED62-4889-46E3-8E4D-0A30CEC8037B}" dt="2024-10-18T17:03:54.390" v="3055" actId="1076"/>
          <ac:picMkLst>
            <pc:docMk/>
            <pc:sldMk cId="2664663189" sldId="2147479254"/>
            <ac:picMk id="6146" creationId="{45E3207A-EA5C-BD32-2618-D01FD5723396}"/>
          </ac:picMkLst>
        </pc:picChg>
      </pc:sldChg>
      <pc:sldChg chg="addSp delSp modSp mod ord modNotesTx">
        <pc:chgData name="Thoren, Mark" userId="74a99d50-79cf-457f-968a-aa62ddb0fd95" providerId="ADAL" clId="{4491ED62-4889-46E3-8E4D-0A30CEC8037B}" dt="2024-10-19T12:59:35.370" v="3725" actId="20577"/>
        <pc:sldMkLst>
          <pc:docMk/>
          <pc:sldMk cId="1024928561" sldId="2147479255"/>
        </pc:sldMkLst>
        <pc:spChg chg="del mod">
          <ac:chgData name="Thoren, Mark" userId="74a99d50-79cf-457f-968a-aa62ddb0fd95" providerId="ADAL" clId="{4491ED62-4889-46E3-8E4D-0A30CEC8037B}" dt="2024-10-18T13:00:16.392" v="2822" actId="478"/>
          <ac:spMkLst>
            <pc:docMk/>
            <pc:sldMk cId="1024928561" sldId="2147479255"/>
            <ac:spMk id="2" creationId="{5DDCCB9A-8ABB-B5F7-F05E-0CEEF30FA2CC}"/>
          </ac:spMkLst>
        </pc:spChg>
        <pc:spChg chg="mod">
          <ac:chgData name="Thoren, Mark" userId="74a99d50-79cf-457f-968a-aa62ddb0fd95" providerId="ADAL" clId="{4491ED62-4889-46E3-8E4D-0A30CEC8037B}" dt="2024-10-18T15:29:29.761" v="2872" actId="20577"/>
          <ac:spMkLst>
            <pc:docMk/>
            <pc:sldMk cId="1024928561" sldId="2147479255"/>
            <ac:spMk id="3" creationId="{C5E3BAE4-5F9C-9110-3F39-C18011A5A06F}"/>
          </ac:spMkLst>
        </pc:spChg>
        <pc:spChg chg="mod">
          <ac:chgData name="Thoren, Mark" userId="74a99d50-79cf-457f-968a-aa62ddb0fd95" providerId="ADAL" clId="{4491ED62-4889-46E3-8E4D-0A30CEC8037B}" dt="2024-10-17T20:23:41.620" v="6" actId="313"/>
          <ac:spMkLst>
            <pc:docMk/>
            <pc:sldMk cId="1024928561" sldId="2147479255"/>
            <ac:spMk id="4" creationId="{4E76CC11-B2CC-C8D5-F821-438236013086}"/>
          </ac:spMkLst>
        </pc:spChg>
        <pc:spChg chg="del">
          <ac:chgData name="Thoren, Mark" userId="74a99d50-79cf-457f-968a-aa62ddb0fd95" providerId="ADAL" clId="{4491ED62-4889-46E3-8E4D-0A30CEC8037B}" dt="2024-10-18T13:00:11.825" v="2821" actId="478"/>
          <ac:spMkLst>
            <pc:docMk/>
            <pc:sldMk cId="1024928561" sldId="2147479255"/>
            <ac:spMk id="7" creationId="{74F2975D-E856-E740-3F63-B53476708DA7}"/>
          </ac:spMkLst>
        </pc:spChg>
        <pc:spChg chg="add del mod">
          <ac:chgData name="Thoren, Mark" userId="74a99d50-79cf-457f-968a-aa62ddb0fd95" providerId="ADAL" clId="{4491ED62-4889-46E3-8E4D-0A30CEC8037B}" dt="2024-10-18T13:00:19.297" v="2823" actId="478"/>
          <ac:spMkLst>
            <pc:docMk/>
            <pc:sldMk cId="1024928561" sldId="2147479255"/>
            <ac:spMk id="13" creationId="{18B54400-492D-A2A4-9C69-14C49BAB8DAE}"/>
          </ac:spMkLst>
        </pc:spChg>
        <pc:spChg chg="add mod">
          <ac:chgData name="Thoren, Mark" userId="74a99d50-79cf-457f-968a-aa62ddb0fd95" providerId="ADAL" clId="{4491ED62-4889-46E3-8E4D-0A30CEC8037B}" dt="2024-10-18T15:28:58.891" v="2871" actId="1076"/>
          <ac:spMkLst>
            <pc:docMk/>
            <pc:sldMk cId="1024928561" sldId="2147479255"/>
            <ac:spMk id="18" creationId="{F39D6CB1-01FF-5ACF-A48E-76D34718775E}"/>
          </ac:spMkLst>
        </pc:spChg>
        <pc:picChg chg="add del mod">
          <ac:chgData name="Thoren, Mark" userId="74a99d50-79cf-457f-968a-aa62ddb0fd95" providerId="ADAL" clId="{4491ED62-4889-46E3-8E4D-0A30CEC8037B}" dt="2024-10-18T12:59:59.284" v="2816" actId="478"/>
          <ac:picMkLst>
            <pc:docMk/>
            <pc:sldMk cId="1024928561" sldId="2147479255"/>
            <ac:picMk id="9" creationId="{0B18B06E-4219-6A13-5594-0AAD0F596233}"/>
          </ac:picMkLst>
        </pc:picChg>
        <pc:picChg chg="add mod">
          <ac:chgData name="Thoren, Mark" userId="74a99d50-79cf-457f-968a-aa62ddb0fd95" providerId="ADAL" clId="{4491ED62-4889-46E3-8E4D-0A30CEC8037B}" dt="2024-10-18T13:47:36.748" v="2827" actId="1076"/>
          <ac:picMkLst>
            <pc:docMk/>
            <pc:sldMk cId="1024928561" sldId="2147479255"/>
            <ac:picMk id="11" creationId="{5B391494-9A88-FBCE-9705-25553B5D37E0}"/>
          </ac:picMkLst>
        </pc:picChg>
        <pc:picChg chg="add mod ord">
          <ac:chgData name="Thoren, Mark" userId="74a99d50-79cf-457f-968a-aa62ddb0fd95" providerId="ADAL" clId="{4491ED62-4889-46E3-8E4D-0A30CEC8037B}" dt="2024-10-18T13:48:50.576" v="2836" actId="14100"/>
          <ac:picMkLst>
            <pc:docMk/>
            <pc:sldMk cId="1024928561" sldId="2147479255"/>
            <ac:picMk id="15" creationId="{E64278A7-9046-A65D-8CCD-0AA302BB2A38}"/>
          </ac:picMkLst>
        </pc:picChg>
        <pc:picChg chg="add mod">
          <ac:chgData name="Thoren, Mark" userId="74a99d50-79cf-457f-968a-aa62ddb0fd95" providerId="ADAL" clId="{4491ED62-4889-46E3-8E4D-0A30CEC8037B}" dt="2024-10-18T13:48:23.358" v="2832" actId="1076"/>
          <ac:picMkLst>
            <pc:docMk/>
            <pc:sldMk cId="1024928561" sldId="2147479255"/>
            <ac:picMk id="17" creationId="{75A0857A-7154-8E58-6C49-62CA01F72FB3}"/>
          </ac:picMkLst>
        </pc:picChg>
      </pc:sldChg>
      <pc:sldChg chg="modSp del mod">
        <pc:chgData name="Thoren, Mark" userId="74a99d50-79cf-457f-968a-aa62ddb0fd95" providerId="ADAL" clId="{4491ED62-4889-46E3-8E4D-0A30CEC8037B}" dt="2024-10-17T21:22:03.441" v="158" actId="47"/>
        <pc:sldMkLst>
          <pc:docMk/>
          <pc:sldMk cId="3314565722" sldId="2147479256"/>
        </pc:sldMkLst>
        <pc:spChg chg="mod">
          <ac:chgData name="Thoren, Mark" userId="74a99d50-79cf-457f-968a-aa62ddb0fd95" providerId="ADAL" clId="{4491ED62-4889-46E3-8E4D-0A30CEC8037B}" dt="2024-10-17T20:23:46.699" v="8" actId="313"/>
          <ac:spMkLst>
            <pc:docMk/>
            <pc:sldMk cId="3314565722" sldId="2147479256"/>
            <ac:spMk id="4" creationId="{FABD6596-4BE5-9B4D-FAC9-1554778DF41C}"/>
          </ac:spMkLst>
        </pc:spChg>
      </pc:sldChg>
      <pc:sldChg chg="addSp delSp modSp mod">
        <pc:chgData name="Thoren, Mark" userId="74a99d50-79cf-457f-968a-aa62ddb0fd95" providerId="ADAL" clId="{4491ED62-4889-46E3-8E4D-0A30CEC8037B}" dt="2024-10-22T14:10:06.794" v="4801" actId="1076"/>
        <pc:sldMkLst>
          <pc:docMk/>
          <pc:sldMk cId="4192029860" sldId="2147479257"/>
        </pc:sldMkLst>
        <pc:spChg chg="add mod">
          <ac:chgData name="Thoren, Mark" userId="74a99d50-79cf-457f-968a-aa62ddb0fd95" providerId="ADAL" clId="{4491ED62-4889-46E3-8E4D-0A30CEC8037B}" dt="2024-10-22T14:10:06.794" v="4801" actId="1076"/>
          <ac:spMkLst>
            <pc:docMk/>
            <pc:sldMk cId="4192029860" sldId="2147479257"/>
            <ac:spMk id="2" creationId="{2DB1DB66-B0C7-8CB7-DD35-9169D155F4AA}"/>
          </ac:spMkLst>
        </pc:spChg>
        <pc:spChg chg="mod">
          <ac:chgData name="Thoren, Mark" userId="74a99d50-79cf-457f-968a-aa62ddb0fd95" providerId="ADAL" clId="{4491ED62-4889-46E3-8E4D-0A30CEC8037B}" dt="2024-10-17T20:23:42.741" v="7" actId="313"/>
          <ac:spMkLst>
            <pc:docMk/>
            <pc:sldMk cId="4192029860" sldId="2147479257"/>
            <ac:spMk id="4" creationId="{BD9976D0-17AA-DB33-D884-9642BCB73661}"/>
          </ac:spMkLst>
        </pc:spChg>
        <pc:spChg chg="del">
          <ac:chgData name="Thoren, Mark" userId="74a99d50-79cf-457f-968a-aa62ddb0fd95" providerId="ADAL" clId="{4491ED62-4889-46E3-8E4D-0A30CEC8037B}" dt="2024-10-17T22:16:00.097" v="656" actId="478"/>
          <ac:spMkLst>
            <pc:docMk/>
            <pc:sldMk cId="4192029860" sldId="2147479257"/>
            <ac:spMk id="7" creationId="{895EFFED-68C0-82CF-649D-7023724AB214}"/>
          </ac:spMkLst>
        </pc:spChg>
        <pc:graphicFrameChg chg="mod modGraphic">
          <ac:chgData name="Thoren, Mark" userId="74a99d50-79cf-457f-968a-aa62ddb0fd95" providerId="ADAL" clId="{4491ED62-4889-46E3-8E4D-0A30CEC8037B}" dt="2024-10-18T17:19:45.419" v="3457" actId="14100"/>
          <ac:graphicFrameMkLst>
            <pc:docMk/>
            <pc:sldMk cId="4192029860" sldId="2147479257"/>
            <ac:graphicFrameMk id="8" creationId="{8E650D6B-BEB2-E5D8-F9C5-90D32D4C9D59}"/>
          </ac:graphicFrameMkLst>
        </pc:graphicFrameChg>
        <pc:picChg chg="add mod">
          <ac:chgData name="Thoren, Mark" userId="74a99d50-79cf-457f-968a-aa62ddb0fd95" providerId="ADAL" clId="{4491ED62-4889-46E3-8E4D-0A30CEC8037B}" dt="2024-10-22T14:09:22.862" v="4734" actId="1076"/>
          <ac:picMkLst>
            <pc:docMk/>
            <pc:sldMk cId="4192029860" sldId="2147479257"/>
            <ac:picMk id="9" creationId="{044859D5-7722-8AD1-8EEB-B7AEDAD57CCF}"/>
          </ac:picMkLst>
        </pc:picChg>
      </pc:sldChg>
      <pc:sldChg chg="addSp modSp mod modNotes modNotesTx">
        <pc:chgData name="Thoren, Mark" userId="74a99d50-79cf-457f-968a-aa62ddb0fd95" providerId="ADAL" clId="{4491ED62-4889-46E3-8E4D-0A30CEC8037B}" dt="2024-10-17T23:33:27.849" v="2812"/>
        <pc:sldMkLst>
          <pc:docMk/>
          <pc:sldMk cId="4035581305" sldId="2147479258"/>
        </pc:sldMkLst>
        <pc:spChg chg="mod">
          <ac:chgData name="Thoren, Mark" userId="74a99d50-79cf-457f-968a-aa62ddb0fd95" providerId="ADAL" clId="{4491ED62-4889-46E3-8E4D-0A30CEC8037B}" dt="2024-10-17T22:00:24.792" v="641" actId="27636"/>
          <ac:spMkLst>
            <pc:docMk/>
            <pc:sldMk cId="4035581305" sldId="2147479258"/>
            <ac:spMk id="2" creationId="{497FC1C8-5442-5FC4-C611-06E0763A9095}"/>
          </ac:spMkLst>
        </pc:spChg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4035581305" sldId="2147479258"/>
            <ac:spMk id="4" creationId="{64DE6779-E5C2-F524-6307-71240DC99813}"/>
          </ac:spMkLst>
        </pc:spChg>
        <pc:picChg chg="add mod">
          <ac:chgData name="Thoren, Mark" userId="74a99d50-79cf-457f-968a-aa62ddb0fd95" providerId="ADAL" clId="{4491ED62-4889-46E3-8E4D-0A30CEC8037B}" dt="2024-10-17T22:00:36.287" v="644" actId="14100"/>
          <ac:picMkLst>
            <pc:docMk/>
            <pc:sldMk cId="4035581305" sldId="2147479258"/>
            <ac:picMk id="8" creationId="{84EF8049-4B5D-FDEC-F476-706395BF134F}"/>
          </ac:picMkLst>
        </pc:picChg>
        <pc:picChg chg="add mod ord">
          <ac:chgData name="Thoren, Mark" userId="74a99d50-79cf-457f-968a-aa62ddb0fd95" providerId="ADAL" clId="{4491ED62-4889-46E3-8E4D-0A30CEC8037B}" dt="2024-10-17T22:00:28.607" v="642" actId="1076"/>
          <ac:picMkLst>
            <pc:docMk/>
            <pc:sldMk cId="4035581305" sldId="2147479258"/>
            <ac:picMk id="10" creationId="{36AEAD1A-322F-F65C-D668-A8A168D0F91A}"/>
          </ac:picMkLst>
        </pc:picChg>
        <pc:picChg chg="add mod">
          <ac:chgData name="Thoren, Mark" userId="74a99d50-79cf-457f-968a-aa62ddb0fd95" providerId="ADAL" clId="{4491ED62-4889-46E3-8E4D-0A30CEC8037B}" dt="2024-10-17T21:57:31.204" v="556" actId="1076"/>
          <ac:picMkLst>
            <pc:docMk/>
            <pc:sldMk cId="4035581305" sldId="2147479258"/>
            <ac:picMk id="12" creationId="{D01AB86A-ED50-F355-F201-A49F635AB2E7}"/>
          </ac:picMkLst>
        </pc:picChg>
        <pc:picChg chg="add mod">
          <ac:chgData name="Thoren, Mark" userId="74a99d50-79cf-457f-968a-aa62ddb0fd95" providerId="ADAL" clId="{4491ED62-4889-46E3-8E4D-0A30CEC8037B}" dt="2024-10-17T22:00:20.992" v="639" actId="1076"/>
          <ac:picMkLst>
            <pc:docMk/>
            <pc:sldMk cId="4035581305" sldId="2147479258"/>
            <ac:picMk id="2050" creationId="{C15C917C-B8D8-F9E0-3D3A-271146B927B7}"/>
          </ac:picMkLst>
        </pc:picChg>
        <pc:picChg chg="mod">
          <ac:chgData name="Thoren, Mark" userId="74a99d50-79cf-457f-968a-aa62ddb0fd95" providerId="ADAL" clId="{4491ED62-4889-46E3-8E4D-0A30CEC8037B}" dt="2024-10-17T22:00:30.130" v="643" actId="1076"/>
          <ac:picMkLst>
            <pc:docMk/>
            <pc:sldMk cId="4035581305" sldId="2147479258"/>
            <ac:picMk id="7170" creationId="{BB324F51-55E4-1B7E-CC52-9AFE9075276B}"/>
          </ac:picMkLst>
        </pc:picChg>
      </pc:sldChg>
      <pc:sldChg chg="modSp mod ord">
        <pc:chgData name="Thoren, Mark" userId="74a99d50-79cf-457f-968a-aa62ddb0fd95" providerId="ADAL" clId="{4491ED62-4889-46E3-8E4D-0A30CEC8037B}" dt="2024-10-17T21:23:04.642" v="164"/>
        <pc:sldMkLst>
          <pc:docMk/>
          <pc:sldMk cId="1416867178" sldId="2147479259"/>
        </pc:sldMkLst>
        <pc:spChg chg="mod">
          <ac:chgData name="Thoren, Mark" userId="74a99d50-79cf-457f-968a-aa62ddb0fd95" providerId="ADAL" clId="{4491ED62-4889-46E3-8E4D-0A30CEC8037B}" dt="2024-10-17T20:23:38.065" v="3" actId="313"/>
          <ac:spMkLst>
            <pc:docMk/>
            <pc:sldMk cId="1416867178" sldId="2147479259"/>
            <ac:spMk id="4" creationId="{E96164E8-EB16-BB6E-73F3-36DBEDA60D71}"/>
          </ac:spMkLst>
        </pc:spChg>
      </pc:sldChg>
      <pc:sldChg chg="addSp modSp mod modNotesTx">
        <pc:chgData name="Thoren, Mark" userId="74a99d50-79cf-457f-968a-aa62ddb0fd95" providerId="ADAL" clId="{4491ED62-4889-46E3-8E4D-0A30CEC8037B}" dt="2024-10-22T14:31:00.408" v="4909" actId="5793"/>
        <pc:sldMkLst>
          <pc:docMk/>
          <pc:sldMk cId="3931559601" sldId="2147479260"/>
        </pc:sldMkLst>
        <pc:spChg chg="mod">
          <ac:chgData name="Thoren, Mark" userId="74a99d50-79cf-457f-968a-aa62ddb0fd95" providerId="ADAL" clId="{4491ED62-4889-46E3-8E4D-0A30CEC8037B}" dt="2024-10-19T13:30:42.050" v="4562" actId="20577"/>
          <ac:spMkLst>
            <pc:docMk/>
            <pc:sldMk cId="3931559601" sldId="2147479260"/>
            <ac:spMk id="2" creationId="{93143206-7BC8-DB74-0690-F1CCA0CADEF9}"/>
          </ac:spMkLst>
        </pc:spChg>
        <pc:spChg chg="mod">
          <ac:chgData name="Thoren, Mark" userId="74a99d50-79cf-457f-968a-aa62ddb0fd95" providerId="ADAL" clId="{4491ED62-4889-46E3-8E4D-0A30CEC8037B}" dt="2024-10-18T17:21:00.397" v="3528" actId="5793"/>
          <ac:spMkLst>
            <pc:docMk/>
            <pc:sldMk cId="3931559601" sldId="2147479260"/>
            <ac:spMk id="3" creationId="{8AB36935-C454-2B7C-BED8-E9EB8DE5FE59}"/>
          </ac:spMkLst>
        </pc:spChg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3931559601" sldId="2147479260"/>
            <ac:spMk id="4" creationId="{46F28CE8-23BC-C419-2602-3446293F39FF}"/>
          </ac:spMkLst>
        </pc:spChg>
        <pc:picChg chg="mod">
          <ac:chgData name="Thoren, Mark" userId="74a99d50-79cf-457f-968a-aa62ddb0fd95" providerId="ADAL" clId="{4491ED62-4889-46E3-8E4D-0A30CEC8037B}" dt="2024-10-19T13:30:19.204" v="4544" actId="1076"/>
          <ac:picMkLst>
            <pc:docMk/>
            <pc:sldMk cId="3931559601" sldId="2147479260"/>
            <ac:picMk id="8" creationId="{4534966D-6F8D-DCBC-D2DC-4A667B29A9A9}"/>
          </ac:picMkLst>
        </pc:picChg>
        <pc:picChg chg="mod">
          <ac:chgData name="Thoren, Mark" userId="74a99d50-79cf-457f-968a-aa62ddb0fd95" providerId="ADAL" clId="{4491ED62-4889-46E3-8E4D-0A30CEC8037B}" dt="2024-10-19T13:31:48.755" v="4566" actId="14100"/>
          <ac:picMkLst>
            <pc:docMk/>
            <pc:sldMk cId="3931559601" sldId="2147479260"/>
            <ac:picMk id="10" creationId="{98C1E002-D3BA-17EF-8E22-19BD0E8AF072}"/>
          </ac:picMkLst>
        </pc:picChg>
        <pc:picChg chg="add mod">
          <ac:chgData name="Thoren, Mark" userId="74a99d50-79cf-457f-968a-aa62ddb0fd95" providerId="ADAL" clId="{4491ED62-4889-46E3-8E4D-0A30CEC8037B}" dt="2024-10-19T13:30:15.455" v="4543" actId="167"/>
          <ac:picMkLst>
            <pc:docMk/>
            <pc:sldMk cId="3931559601" sldId="2147479260"/>
            <ac:picMk id="8194" creationId="{2FCD442B-CF2E-F447-FB71-C7EE5DEDF411}"/>
          </ac:picMkLst>
        </pc:picChg>
      </pc:sldChg>
      <pc:sldChg chg="addSp modSp mod modNotesTx">
        <pc:chgData name="Thoren, Mark" userId="74a99d50-79cf-457f-968a-aa62ddb0fd95" providerId="ADAL" clId="{4491ED62-4889-46E3-8E4D-0A30CEC8037B}" dt="2024-10-22T14:30:15.266" v="4817"/>
        <pc:sldMkLst>
          <pc:docMk/>
          <pc:sldMk cId="1949117324" sldId="2147479261"/>
        </pc:sldMkLst>
        <pc:spChg chg="mod">
          <ac:chgData name="Thoren, Mark" userId="74a99d50-79cf-457f-968a-aa62ddb0fd95" providerId="ADAL" clId="{4491ED62-4889-46E3-8E4D-0A30CEC8037B}" dt="2024-10-17T23:09:48.314" v="2161" actId="27636"/>
          <ac:spMkLst>
            <pc:docMk/>
            <pc:sldMk cId="1949117324" sldId="2147479261"/>
            <ac:spMk id="2" creationId="{EE8128C3-24A7-097F-6861-3BC3D38E1DAA}"/>
          </ac:spMkLst>
        </pc:spChg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k cId="1949117324" sldId="2147479261"/>
            <ac:spMk id="4" creationId="{E826B07B-6E64-E6B8-DFF5-E466A11A12B0}"/>
          </ac:spMkLst>
        </pc:spChg>
        <pc:spChg chg="add">
          <ac:chgData name="Thoren, Mark" userId="74a99d50-79cf-457f-968a-aa62ddb0fd95" providerId="ADAL" clId="{4491ED62-4889-46E3-8E4D-0A30CEC8037B}" dt="2024-10-17T22:57:20.035" v="1641"/>
          <ac:spMkLst>
            <pc:docMk/>
            <pc:sldMk cId="1949117324" sldId="2147479261"/>
            <ac:spMk id="7" creationId="{EC603744-76EA-5BEE-A9F9-7B077FFAFCE5}"/>
          </ac:spMkLst>
        </pc:spChg>
        <pc:spChg chg="add">
          <ac:chgData name="Thoren, Mark" userId="74a99d50-79cf-457f-968a-aa62ddb0fd95" providerId="ADAL" clId="{4491ED62-4889-46E3-8E4D-0A30CEC8037B}" dt="2024-10-17T22:58:10.965" v="1667"/>
          <ac:spMkLst>
            <pc:docMk/>
            <pc:sldMk cId="1949117324" sldId="2147479261"/>
            <ac:spMk id="9" creationId="{F0C68C59-44E0-FDD6-B100-0E4B296CBF8E}"/>
          </ac:spMkLst>
        </pc:spChg>
        <pc:picChg chg="add mod">
          <ac:chgData name="Thoren, Mark" userId="74a99d50-79cf-457f-968a-aa62ddb0fd95" providerId="ADAL" clId="{4491ED62-4889-46E3-8E4D-0A30CEC8037B}" dt="2024-10-17T22:59:18.732" v="1807" actId="14100"/>
          <ac:picMkLst>
            <pc:docMk/>
            <pc:sldMk cId="1949117324" sldId="2147479261"/>
            <ac:picMk id="8" creationId="{0C5B8BC0-138F-7BBE-6390-3EE90CB11B1D}"/>
          </ac:picMkLst>
        </pc:picChg>
        <pc:picChg chg="add mod">
          <ac:chgData name="Thoren, Mark" userId="74a99d50-79cf-457f-968a-aa62ddb0fd95" providerId="ADAL" clId="{4491ED62-4889-46E3-8E4D-0A30CEC8037B}" dt="2024-10-17T22:59:13.460" v="1805" actId="1076"/>
          <ac:picMkLst>
            <pc:docMk/>
            <pc:sldMk cId="1949117324" sldId="2147479261"/>
            <ac:picMk id="10" creationId="{9FC6B0AB-B0AD-2348-322D-6F31B4F58090}"/>
          </ac:picMkLst>
        </pc:picChg>
      </pc:sldChg>
      <pc:sldChg chg="addSp modSp new mod modNotesTx">
        <pc:chgData name="Thoren, Mark" userId="74a99d50-79cf-457f-968a-aa62ddb0fd95" providerId="ADAL" clId="{4491ED62-4889-46E3-8E4D-0A30CEC8037B}" dt="2024-10-18T17:09:58.608" v="3274" actId="5793"/>
        <pc:sldMkLst>
          <pc:docMk/>
          <pc:sldMk cId="2620812995" sldId="2147479262"/>
        </pc:sldMkLst>
        <pc:spChg chg="mod">
          <ac:chgData name="Thoren, Mark" userId="74a99d50-79cf-457f-968a-aa62ddb0fd95" providerId="ADAL" clId="{4491ED62-4889-46E3-8E4D-0A30CEC8037B}" dt="2024-10-18T17:09:02.933" v="3248" actId="20577"/>
          <ac:spMkLst>
            <pc:docMk/>
            <pc:sldMk cId="2620812995" sldId="2147479262"/>
            <ac:spMk id="2" creationId="{C98D7DCD-3E3B-C718-0B90-7746E7A4C45C}"/>
          </ac:spMkLst>
        </pc:spChg>
        <pc:spChg chg="mod">
          <ac:chgData name="Thoren, Mark" userId="74a99d50-79cf-457f-968a-aa62ddb0fd95" providerId="ADAL" clId="{4491ED62-4889-46E3-8E4D-0A30CEC8037B}" dt="2024-10-18T17:09:58.608" v="3274" actId="5793"/>
          <ac:spMkLst>
            <pc:docMk/>
            <pc:sldMk cId="2620812995" sldId="2147479262"/>
            <ac:spMk id="3" creationId="{43F8DC4F-762E-9407-9F51-5EF201F9DBF4}"/>
          </ac:spMkLst>
        </pc:spChg>
        <pc:picChg chg="add mod">
          <ac:chgData name="Thoren, Mark" userId="74a99d50-79cf-457f-968a-aa62ddb0fd95" providerId="ADAL" clId="{4491ED62-4889-46E3-8E4D-0A30CEC8037B}" dt="2024-10-18T17:08:12.007" v="3106" actId="1076"/>
          <ac:picMkLst>
            <pc:docMk/>
            <pc:sldMk cId="2620812995" sldId="2147479262"/>
            <ac:picMk id="8" creationId="{C8109B51-DCE3-DFFF-3F9B-EE1C59E55A88}"/>
          </ac:picMkLst>
        </pc:picChg>
        <pc:picChg chg="add mod">
          <ac:chgData name="Thoren, Mark" userId="74a99d50-79cf-457f-968a-aa62ddb0fd95" providerId="ADAL" clId="{4491ED62-4889-46E3-8E4D-0A30CEC8037B}" dt="2024-10-18T17:08:13.579" v="3107" actId="1076"/>
          <ac:picMkLst>
            <pc:docMk/>
            <pc:sldMk cId="2620812995" sldId="2147479262"/>
            <ac:picMk id="7170" creationId="{DA7BE1EC-C846-2AB1-5EEB-A3DC4859BD6C}"/>
          </ac:picMkLst>
        </pc:picChg>
      </pc:sldChg>
      <pc:sldMasterChg chg="modSp modSldLayout">
        <pc:chgData name="Thoren, Mark" userId="74a99d50-79cf-457f-968a-aa62ddb0fd95" providerId="ADAL" clId="{4491ED62-4889-46E3-8E4D-0A30CEC8037B}" dt="2024-10-17T20:23:56.709" v="12"/>
        <pc:sldMasterMkLst>
          <pc:docMk/>
          <pc:sldMasterMk cId="2279805908" sldId="2147483675"/>
        </pc:sldMasterMkLst>
        <pc:spChg chg="mod">
          <ac:chgData name="Thoren, Mark" userId="74a99d50-79cf-457f-968a-aa62ddb0fd95" providerId="ADAL" clId="{4491ED62-4889-46E3-8E4D-0A30CEC8037B}" dt="2024-10-17T20:23:56.709" v="12"/>
          <ac:spMkLst>
            <pc:docMk/>
            <pc:sldMasterMk cId="2279805908" sldId="2147483675"/>
            <ac:spMk id="2" creationId="{C8A8D3E2-8096-4AF5-B142-B8C380533715}"/>
          </ac:spMkLst>
        </pc:sp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2536924405" sldId="2147483677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2536924405" sldId="2147483677"/>
              <ac:spMk id="7" creationId="{31490E1E-9A0D-4048-87C4-980D6C957D88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3960796271" sldId="2147483678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3960796271" sldId="2147483678"/>
              <ac:spMk id="9" creationId="{6814554B-F7E7-D444-A874-1C7C087F2F6F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2458093813" sldId="2147483679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2458093813" sldId="2147483679"/>
              <ac:spMk id="9" creationId="{615B190D-9285-0047-8C80-F9E18787FE5C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1896034194" sldId="2147483681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1896034194" sldId="2147483681"/>
              <ac:spMk id="10" creationId="{BCE41326-C290-4D46-B402-D7627D5D1C33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4017087993" sldId="2147483697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4017087993" sldId="2147483697"/>
              <ac:spMk id="13" creationId="{7A06C9D6-1966-FF45-88E4-859637CF1FF0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3889047744" sldId="2147483698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3889047744" sldId="2147483698"/>
              <ac:spMk id="7" creationId="{98F33FEB-75AD-A94C-AB8E-548146CD77BD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2280099054" sldId="2147483699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2280099054" sldId="2147483699"/>
              <ac:spMk id="9" creationId="{0B683E68-D08B-CC45-A7FB-13081272693E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2356731108" sldId="2147483702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2356731108" sldId="2147483702"/>
              <ac:spMk id="10" creationId="{234AD3D5-18D6-D040-A654-F65E86628A9A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2937355658" sldId="2147483703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2937355658" sldId="2147483703"/>
              <ac:spMk id="9" creationId="{F914E7D0-2864-364E-83FE-A1C7E1F7D64B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2809811731" sldId="2147483705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2809811731" sldId="2147483705"/>
              <ac:spMk id="13" creationId="{7084A994-876E-774C-A507-104A2FF008FC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3069820293" sldId="2147483707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3069820293" sldId="2147483707"/>
              <ac:spMk id="13" creationId="{37821145-20AC-0C4C-A501-27AAE22BDB9D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2047988501" sldId="2147483708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2047988501" sldId="2147483708"/>
              <ac:spMk id="10" creationId="{E8372402-BBA1-394F-9C25-A9009A3E6AD9}"/>
            </ac:spMkLst>
          </pc:spChg>
        </pc:sldLayoutChg>
        <pc:sldLayoutChg chg="modSp">
          <pc:chgData name="Thoren, Mark" userId="74a99d50-79cf-457f-968a-aa62ddb0fd95" providerId="ADAL" clId="{4491ED62-4889-46E3-8E4D-0A30CEC8037B}" dt="2024-10-17T20:23:56.709" v="12"/>
          <pc:sldLayoutMkLst>
            <pc:docMk/>
            <pc:sldMasterMk cId="2279805908" sldId="2147483675"/>
            <pc:sldLayoutMk cId="140208992" sldId="2147483709"/>
          </pc:sldLayoutMkLst>
          <pc:spChg chg="mod">
            <ac:chgData name="Thoren, Mark" userId="74a99d50-79cf-457f-968a-aa62ddb0fd95" providerId="ADAL" clId="{4491ED62-4889-46E3-8E4D-0A30CEC8037B}" dt="2024-10-17T20:23:56.709" v="12"/>
            <ac:spMkLst>
              <pc:docMk/>
              <pc:sldMasterMk cId="2279805908" sldId="2147483675"/>
              <pc:sldLayoutMk cId="140208992" sldId="2147483709"/>
              <ac:spMk id="9" creationId="{6814554B-F7E7-D444-A874-1C7C087F2F6F}"/>
            </ac:spMkLst>
          </pc:spChg>
        </pc:sldLayoutChg>
      </pc:sldMasterChg>
      <pc:sldMasterChg chg="del">
        <pc:chgData name="Thoren, Mark" userId="74a99d50-79cf-457f-968a-aa62ddb0fd95" providerId="ADAL" clId="{4491ED62-4889-46E3-8E4D-0A30CEC8037B}" dt="2024-10-22T14:33:41.649" v="4911" actId="2696"/>
        <pc:sldMasterMkLst>
          <pc:docMk/>
          <pc:sldMasterMk cId="1938290568" sldId="2147483712"/>
        </pc:sldMasterMkLst>
      </pc:sldMasterChg>
    </pc:docChg>
  </pc:docChgLst>
  <pc:docChgLst>
    <pc:chgData name="Thoren, Mark" userId="74a99d50-79cf-457f-968a-aa62ddb0fd95" providerId="ADAL" clId="{41AC4419-38D6-48ED-9E79-CBD8A278534D}"/>
    <pc:docChg chg="undo custSel addSld delSld modSld sldOrd delMainMaster modMainMaster">
      <pc:chgData name="Thoren, Mark" userId="74a99d50-79cf-457f-968a-aa62ddb0fd95" providerId="ADAL" clId="{41AC4419-38D6-48ED-9E79-CBD8A278534D}" dt="2024-05-14T21:54:22.498" v="3438" actId="20577"/>
      <pc:docMkLst>
        <pc:docMk/>
      </pc:docMkLst>
      <pc:sldChg chg="addSp modSp mod">
        <pc:chgData name="Thoren, Mark" userId="74a99d50-79cf-457f-968a-aa62ddb0fd95" providerId="ADAL" clId="{41AC4419-38D6-48ED-9E79-CBD8A278534D}" dt="2024-05-08T13:32:47.067" v="1937" actId="1076"/>
        <pc:sldMkLst>
          <pc:docMk/>
          <pc:sldMk cId="1150902737" sldId="257"/>
        </pc:sldMkLst>
        <pc:spChg chg="mod">
          <ac:chgData name="Thoren, Mark" userId="74a99d50-79cf-457f-968a-aa62ddb0fd95" providerId="ADAL" clId="{41AC4419-38D6-48ED-9E79-CBD8A278534D}" dt="2024-05-08T13:32:36.234" v="1934" actId="20577"/>
          <ac:spMkLst>
            <pc:docMk/>
            <pc:sldMk cId="1150902737" sldId="257"/>
            <ac:spMk id="2" creationId="{00000000-0000-0000-0000-000000000000}"/>
          </ac:spMkLst>
        </pc:spChg>
        <pc:spChg chg="mod">
          <ac:chgData name="Thoren, Mark" userId="74a99d50-79cf-457f-968a-aa62ddb0fd95" providerId="ADAL" clId="{41AC4419-38D6-48ED-9E79-CBD8A278534D}" dt="2024-05-08T13:24:49.777" v="1863" actId="14100"/>
          <ac:spMkLst>
            <pc:docMk/>
            <pc:sldMk cId="1150902737" sldId="257"/>
            <ac:spMk id="3" creationId="{00000000-0000-0000-0000-000000000000}"/>
          </ac:spMkLst>
        </pc:spChg>
        <pc:spChg chg="mod">
          <ac:chgData name="Thoren, Mark" userId="74a99d50-79cf-457f-968a-aa62ddb0fd95" providerId="ADAL" clId="{41AC4419-38D6-48ED-9E79-CBD8A278534D}" dt="2024-05-08T13:32:47.067" v="1937" actId="1076"/>
          <ac:spMkLst>
            <pc:docMk/>
            <pc:sldMk cId="1150902737" sldId="257"/>
            <ac:spMk id="4" creationId="{00000000-0000-0000-0000-000000000000}"/>
          </ac:spMkLst>
        </pc:spChg>
        <pc:spChg chg="add mod">
          <ac:chgData name="Thoren, Mark" userId="74a99d50-79cf-457f-968a-aa62ddb0fd95" providerId="ADAL" clId="{41AC4419-38D6-48ED-9E79-CBD8A278534D}" dt="2024-05-08T13:32:43.181" v="1936" actId="1076"/>
          <ac:spMkLst>
            <pc:docMk/>
            <pc:sldMk cId="1150902737" sldId="257"/>
            <ac:spMk id="5" creationId="{7ECF995F-C971-AE8A-1DF8-7AE780698625}"/>
          </ac:spMkLst>
        </pc:spChg>
      </pc:sldChg>
      <pc:sldChg chg="del modNotes">
        <pc:chgData name="Thoren, Mark" userId="74a99d50-79cf-457f-968a-aa62ddb0fd95" providerId="ADAL" clId="{41AC4419-38D6-48ED-9E79-CBD8A278534D}" dt="2024-05-09T00:43:39.882" v="2741" actId="47"/>
        <pc:sldMkLst>
          <pc:docMk/>
          <pc:sldMk cId="1824637156" sldId="258"/>
        </pc:sldMkLst>
      </pc:sldChg>
      <pc:sldChg chg="modSp del mod">
        <pc:chgData name="Thoren, Mark" userId="74a99d50-79cf-457f-968a-aa62ddb0fd95" providerId="ADAL" clId="{41AC4419-38D6-48ED-9E79-CBD8A278534D}" dt="2024-05-09T00:43:47.167" v="2742" actId="47"/>
        <pc:sldMkLst>
          <pc:docMk/>
          <pc:sldMk cId="1490099284" sldId="265"/>
        </pc:sldMkLst>
        <pc:spChg chg="mod">
          <ac:chgData name="Thoren, Mark" userId="74a99d50-79cf-457f-968a-aa62ddb0fd95" providerId="ADAL" clId="{41AC4419-38D6-48ED-9E79-CBD8A278534D}" dt="2024-04-25T14:25:01.574" v="171" actId="27636"/>
          <ac:spMkLst>
            <pc:docMk/>
            <pc:sldMk cId="1490099284" sldId="265"/>
            <ac:spMk id="3" creationId="{00000000-0000-0000-0000-000000000000}"/>
          </ac:spMkLst>
        </pc:spChg>
      </pc:sldChg>
      <pc:sldChg chg="modSp mod">
        <pc:chgData name="Thoren, Mark" userId="74a99d50-79cf-457f-968a-aa62ddb0fd95" providerId="ADAL" clId="{41AC4419-38D6-48ED-9E79-CBD8A278534D}" dt="2024-04-25T14:25:01.606" v="176" actId="27636"/>
        <pc:sldMkLst>
          <pc:docMk/>
          <pc:sldMk cId="1036250766" sldId="272"/>
        </pc:sldMkLst>
        <pc:spChg chg="mod">
          <ac:chgData name="Thoren, Mark" userId="74a99d50-79cf-457f-968a-aa62ddb0fd95" providerId="ADAL" clId="{41AC4419-38D6-48ED-9E79-CBD8A278534D}" dt="2024-04-25T14:25:01.606" v="176" actId="27636"/>
          <ac:spMkLst>
            <pc:docMk/>
            <pc:sldMk cId="1036250766" sldId="272"/>
            <ac:spMk id="3" creationId="{00000000-0000-0000-0000-000000000000}"/>
          </ac:spMkLst>
        </pc:spChg>
      </pc:sldChg>
      <pc:sldChg chg="modSp mod">
        <pc:chgData name="Thoren, Mark" userId="74a99d50-79cf-457f-968a-aa62ddb0fd95" providerId="ADAL" clId="{41AC4419-38D6-48ED-9E79-CBD8A278534D}" dt="2024-04-25T14:25:01.611" v="177" actId="27636"/>
        <pc:sldMkLst>
          <pc:docMk/>
          <pc:sldMk cId="679575554" sldId="273"/>
        </pc:sldMkLst>
        <pc:spChg chg="mod">
          <ac:chgData name="Thoren, Mark" userId="74a99d50-79cf-457f-968a-aa62ddb0fd95" providerId="ADAL" clId="{41AC4419-38D6-48ED-9E79-CBD8A278534D}" dt="2024-04-25T14:25:01.611" v="177" actId="27636"/>
          <ac:spMkLst>
            <pc:docMk/>
            <pc:sldMk cId="679575554" sldId="273"/>
            <ac:spMk id="3" creationId="{00000000-0000-0000-0000-000000000000}"/>
          </ac:spMkLst>
        </pc:spChg>
      </pc:sldChg>
      <pc:sldChg chg="modSp mod">
        <pc:chgData name="Thoren, Mark" userId="74a99d50-79cf-457f-968a-aa62ddb0fd95" providerId="ADAL" clId="{41AC4419-38D6-48ED-9E79-CBD8A278534D}" dt="2024-04-25T14:25:01.613" v="178" actId="27636"/>
        <pc:sldMkLst>
          <pc:docMk/>
          <pc:sldMk cId="3109589602" sldId="274"/>
        </pc:sldMkLst>
        <pc:spChg chg="mod">
          <ac:chgData name="Thoren, Mark" userId="74a99d50-79cf-457f-968a-aa62ddb0fd95" providerId="ADAL" clId="{41AC4419-38D6-48ED-9E79-CBD8A278534D}" dt="2024-04-25T14:25:01.613" v="178" actId="27636"/>
          <ac:spMkLst>
            <pc:docMk/>
            <pc:sldMk cId="3109589602" sldId="274"/>
            <ac:spMk id="3" creationId="{00000000-0000-0000-0000-000000000000}"/>
          </ac:spMkLst>
        </pc:spChg>
      </pc:sldChg>
      <pc:sldChg chg="modSp mod">
        <pc:chgData name="Thoren, Mark" userId="74a99d50-79cf-457f-968a-aa62ddb0fd95" providerId="ADAL" clId="{41AC4419-38D6-48ED-9E79-CBD8A278534D}" dt="2024-05-08T13:14:21.450" v="1736" actId="20577"/>
        <pc:sldMkLst>
          <pc:docMk/>
          <pc:sldMk cId="1343313276" sldId="277"/>
        </pc:sldMkLst>
        <pc:spChg chg="mod">
          <ac:chgData name="Thoren, Mark" userId="74a99d50-79cf-457f-968a-aa62ddb0fd95" providerId="ADAL" clId="{41AC4419-38D6-48ED-9E79-CBD8A278534D}" dt="2024-04-25T13:31:31.482" v="49" actId="313"/>
          <ac:spMkLst>
            <pc:docMk/>
            <pc:sldMk cId="1343313276" sldId="277"/>
            <ac:spMk id="3" creationId="{26A78CC7-C0D2-AC43-BD98-28E9A2C31B6B}"/>
          </ac:spMkLst>
        </pc:spChg>
        <pc:spChg chg="mod">
          <ac:chgData name="Thoren, Mark" userId="74a99d50-79cf-457f-968a-aa62ddb0fd95" providerId="ADAL" clId="{41AC4419-38D6-48ED-9E79-CBD8A278534D}" dt="2024-05-08T13:14:21.450" v="1736" actId="20577"/>
          <ac:spMkLst>
            <pc:docMk/>
            <pc:sldMk cId="1343313276" sldId="277"/>
            <ac:spMk id="6" creationId="{C438D909-D066-2449-B22A-2B1EEA3D2FFD}"/>
          </ac:spMkLst>
        </pc:spChg>
        <pc:spChg chg="mod">
          <ac:chgData name="Thoren, Mark" userId="74a99d50-79cf-457f-968a-aa62ddb0fd95" providerId="ADAL" clId="{41AC4419-38D6-48ED-9E79-CBD8A278534D}" dt="2024-04-25T13:30:50.894" v="47" actId="313"/>
          <ac:spMkLst>
            <pc:docMk/>
            <pc:sldMk cId="1343313276" sldId="277"/>
            <ac:spMk id="7" creationId="{550F983F-8671-C045-8D77-8BA3DBF89922}"/>
          </ac:spMkLst>
        </pc:spChg>
      </pc:sldChg>
      <pc:sldChg chg="modSp mod">
        <pc:chgData name="Thoren, Mark" userId="74a99d50-79cf-457f-968a-aa62ddb0fd95" providerId="ADAL" clId="{41AC4419-38D6-48ED-9E79-CBD8A278534D}" dt="2024-04-25T14:25:01.600" v="175" actId="27636"/>
        <pc:sldMkLst>
          <pc:docMk/>
          <pc:sldMk cId="740305457" sldId="278"/>
        </pc:sldMkLst>
        <pc:spChg chg="mod">
          <ac:chgData name="Thoren, Mark" userId="74a99d50-79cf-457f-968a-aa62ddb0fd95" providerId="ADAL" clId="{41AC4419-38D6-48ED-9E79-CBD8A278534D}" dt="2024-04-25T14:25:01.600" v="175" actId="27636"/>
          <ac:spMkLst>
            <pc:docMk/>
            <pc:sldMk cId="740305457" sldId="278"/>
            <ac:spMk id="3" creationId="{00000000-0000-0000-0000-000000000000}"/>
          </ac:spMkLst>
        </pc:spChg>
      </pc:sldChg>
      <pc:sldChg chg="modSp ord">
        <pc:chgData name="Thoren, Mark" userId="74a99d50-79cf-457f-968a-aa62ddb0fd95" providerId="ADAL" clId="{41AC4419-38D6-48ED-9E79-CBD8A278534D}" dt="2024-05-08T14:05:13.795" v="2221"/>
        <pc:sldMkLst>
          <pc:docMk/>
          <pc:sldMk cId="3315109557" sldId="279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3315109557" sldId="279"/>
            <ac:spMk id="7" creationId="{8C8EC89C-25AB-A443-A5D5-553BFFC43E7F}"/>
          </ac:spMkLst>
        </pc:spChg>
      </pc:sldChg>
      <pc:sldChg chg="modSp mod">
        <pc:chgData name="Thoren, Mark" userId="74a99d50-79cf-457f-968a-aa62ddb0fd95" providerId="ADAL" clId="{41AC4419-38D6-48ED-9E79-CBD8A278534D}" dt="2024-04-25T14:25:01.640" v="183" actId="27636"/>
        <pc:sldMkLst>
          <pc:docMk/>
          <pc:sldMk cId="480518776" sldId="280"/>
        </pc:sldMkLst>
        <pc:spChg chg="mod">
          <ac:chgData name="Thoren, Mark" userId="74a99d50-79cf-457f-968a-aa62ddb0fd95" providerId="ADAL" clId="{41AC4419-38D6-48ED-9E79-CBD8A278534D}" dt="2024-04-25T14:25:01.640" v="183" actId="27636"/>
          <ac:spMkLst>
            <pc:docMk/>
            <pc:sldMk cId="480518776" sldId="280"/>
            <ac:spMk id="3" creationId="{00000000-0000-0000-0000-000000000000}"/>
          </ac:spMkLst>
        </pc:spChg>
      </pc:sldChg>
      <pc:sldChg chg="modSp mod">
        <pc:chgData name="Thoren, Mark" userId="74a99d50-79cf-457f-968a-aa62ddb0fd95" providerId="ADAL" clId="{41AC4419-38D6-48ED-9E79-CBD8A278534D}" dt="2024-04-25T14:25:01.650" v="184" actId="27636"/>
        <pc:sldMkLst>
          <pc:docMk/>
          <pc:sldMk cId="4212995392" sldId="283"/>
        </pc:sldMkLst>
        <pc:spChg chg="mod">
          <ac:chgData name="Thoren, Mark" userId="74a99d50-79cf-457f-968a-aa62ddb0fd95" providerId="ADAL" clId="{41AC4419-38D6-48ED-9E79-CBD8A278534D}" dt="2024-04-25T14:25:01.650" v="184" actId="27636"/>
          <ac:spMkLst>
            <pc:docMk/>
            <pc:sldMk cId="4212995392" sldId="283"/>
            <ac:spMk id="3" creationId="{00000000-0000-0000-0000-000000000000}"/>
          </ac:spMkLst>
        </pc:spChg>
      </pc:sldChg>
      <pc:sldChg chg="modSp mod">
        <pc:chgData name="Thoren, Mark" userId="74a99d50-79cf-457f-968a-aa62ddb0fd95" providerId="ADAL" clId="{41AC4419-38D6-48ED-9E79-CBD8A278534D}" dt="2024-04-25T14:25:01.593" v="174" actId="27636"/>
        <pc:sldMkLst>
          <pc:docMk/>
          <pc:sldMk cId="2450694301" sldId="286"/>
        </pc:sldMkLst>
        <pc:spChg chg="mod">
          <ac:chgData name="Thoren, Mark" userId="74a99d50-79cf-457f-968a-aa62ddb0fd95" providerId="ADAL" clId="{41AC4419-38D6-48ED-9E79-CBD8A278534D}" dt="2024-04-25T14:25:01.593" v="174" actId="27636"/>
          <ac:spMkLst>
            <pc:docMk/>
            <pc:sldMk cId="2450694301" sldId="286"/>
            <ac:spMk id="3" creationId="{00000000-0000-0000-0000-000000000000}"/>
          </ac:spMkLst>
        </pc:spChg>
      </pc:sldChg>
      <pc:sldChg chg="modSp mod ord">
        <pc:chgData name="Thoren, Mark" userId="74a99d50-79cf-457f-968a-aa62ddb0fd95" providerId="ADAL" clId="{41AC4419-38D6-48ED-9E79-CBD8A278534D}" dt="2024-05-01T18:36:00.907" v="1484"/>
        <pc:sldMkLst>
          <pc:docMk/>
          <pc:sldMk cId="4030045412" sldId="290"/>
        </pc:sldMkLst>
        <pc:spChg chg="mod">
          <ac:chgData name="Thoren, Mark" userId="74a99d50-79cf-457f-968a-aa62ddb0fd95" providerId="ADAL" clId="{41AC4419-38D6-48ED-9E79-CBD8A278534D}" dt="2024-04-25T13:31:32.987" v="51" actId="313"/>
          <ac:spMkLst>
            <pc:docMk/>
            <pc:sldMk cId="4030045412" sldId="290"/>
            <ac:spMk id="4" creationId="{84A78D94-89F0-8FA0-BB4E-E0E1F7978B62}"/>
          </ac:spMkLst>
        </pc:spChg>
      </pc:sldChg>
      <pc:sldChg chg="modSp ord">
        <pc:chgData name="Thoren, Mark" userId="74a99d50-79cf-457f-968a-aa62ddb0fd95" providerId="ADAL" clId="{41AC4419-38D6-48ED-9E79-CBD8A278534D}" dt="2024-05-01T18:36:00.907" v="1484"/>
        <pc:sldMkLst>
          <pc:docMk/>
          <pc:sldMk cId="3917156759" sldId="291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3917156759" sldId="291"/>
            <ac:spMk id="4" creationId="{A8F556E2-B809-617A-CC82-30AD3D701387}"/>
          </ac:spMkLst>
        </pc:spChg>
      </pc:sldChg>
      <pc:sldChg chg="modSp mod ord">
        <pc:chgData name="Thoren, Mark" userId="74a99d50-79cf-457f-968a-aa62ddb0fd95" providerId="ADAL" clId="{41AC4419-38D6-48ED-9E79-CBD8A278534D}" dt="2024-05-01T18:36:00.907" v="1484"/>
        <pc:sldMkLst>
          <pc:docMk/>
          <pc:sldMk cId="175806239" sldId="292"/>
        </pc:sldMkLst>
        <pc:spChg chg="mod">
          <ac:chgData name="Thoren, Mark" userId="74a99d50-79cf-457f-968a-aa62ddb0fd95" providerId="ADAL" clId="{41AC4419-38D6-48ED-9E79-CBD8A278534D}" dt="2024-04-25T13:31:32.343" v="50" actId="313"/>
          <ac:spMkLst>
            <pc:docMk/>
            <pc:sldMk cId="175806239" sldId="292"/>
            <ac:spMk id="4" creationId="{4394CBCE-9B04-C778-29C0-28DA02F5E154}"/>
          </ac:spMkLst>
        </pc:spChg>
      </pc:sldChg>
      <pc:sldChg chg="modSp del">
        <pc:chgData name="Thoren, Mark" userId="74a99d50-79cf-457f-968a-aa62ddb0fd95" providerId="ADAL" clId="{41AC4419-38D6-48ED-9E79-CBD8A278534D}" dt="2024-04-25T13:42:31.814" v="61" actId="47"/>
        <pc:sldMkLst>
          <pc:docMk/>
          <pc:sldMk cId="590010838" sldId="294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590010838" sldId="294"/>
            <ac:spMk id="4" creationId="{D1129F60-EAD6-5621-7DD0-1AB3B6664FB2}"/>
          </ac:spMkLst>
        </pc:spChg>
      </pc:sldChg>
      <pc:sldChg chg="modSp del">
        <pc:chgData name="Thoren, Mark" userId="74a99d50-79cf-457f-968a-aa62ddb0fd95" providerId="ADAL" clId="{41AC4419-38D6-48ED-9E79-CBD8A278534D}" dt="2024-04-25T13:42:31.814" v="61" actId="47"/>
        <pc:sldMkLst>
          <pc:docMk/>
          <pc:sldMk cId="1399771758" sldId="295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1399771758" sldId="295"/>
            <ac:spMk id="4" creationId="{D1129F60-EAD6-5621-7DD0-1AB3B6664FB2}"/>
          </ac:spMkLst>
        </pc:spChg>
      </pc:sldChg>
      <pc:sldChg chg="modSp del">
        <pc:chgData name="Thoren, Mark" userId="74a99d50-79cf-457f-968a-aa62ddb0fd95" providerId="ADAL" clId="{41AC4419-38D6-48ED-9E79-CBD8A278534D}" dt="2024-04-25T14:22:56.947" v="166" actId="47"/>
        <pc:sldMkLst>
          <pc:docMk/>
          <pc:sldMk cId="2844651196" sldId="297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2844651196" sldId="297"/>
            <ac:spMk id="4" creationId="{D1129F60-EAD6-5621-7DD0-1AB3B6664FB2}"/>
          </ac:spMkLst>
        </pc:spChg>
      </pc:sldChg>
      <pc:sldChg chg="modSp del">
        <pc:chgData name="Thoren, Mark" userId="74a99d50-79cf-457f-968a-aa62ddb0fd95" providerId="ADAL" clId="{41AC4419-38D6-48ED-9E79-CBD8A278534D}" dt="2024-04-25T14:22:56.947" v="166" actId="47"/>
        <pc:sldMkLst>
          <pc:docMk/>
          <pc:sldMk cId="4094282545" sldId="298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4094282545" sldId="298"/>
            <ac:spMk id="4" creationId="{D1129F60-EAD6-5621-7DD0-1AB3B6664FB2}"/>
          </ac:spMkLst>
        </pc:spChg>
      </pc:sldChg>
      <pc:sldChg chg="modSp del">
        <pc:chgData name="Thoren, Mark" userId="74a99d50-79cf-457f-968a-aa62ddb0fd95" providerId="ADAL" clId="{41AC4419-38D6-48ED-9E79-CBD8A278534D}" dt="2024-04-25T14:24:45.254" v="168" actId="47"/>
        <pc:sldMkLst>
          <pc:docMk/>
          <pc:sldMk cId="2700252279" sldId="299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2700252279" sldId="299"/>
            <ac:spMk id="4" creationId="{D1129F60-EAD6-5621-7DD0-1AB3B6664FB2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653141320" sldId="300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653141320" sldId="300"/>
            <ac:spMk id="4" creationId="{1A549090-8760-996D-5DE6-C25CD1D13FB4}"/>
          </ac:spMkLst>
        </pc:spChg>
      </pc:sldChg>
      <pc:sldChg chg="ord">
        <pc:chgData name="Thoren, Mark" userId="74a99d50-79cf-457f-968a-aa62ddb0fd95" providerId="ADAL" clId="{41AC4419-38D6-48ED-9E79-CBD8A278534D}" dt="2024-05-01T18:36:00.907" v="1484"/>
        <pc:sldMkLst>
          <pc:docMk/>
          <pc:sldMk cId="2560546580" sldId="308"/>
        </pc:sldMkLst>
      </pc:sldChg>
      <pc:sldChg chg="modSp mod ord">
        <pc:chgData name="Thoren, Mark" userId="74a99d50-79cf-457f-968a-aa62ddb0fd95" providerId="ADAL" clId="{41AC4419-38D6-48ED-9E79-CBD8A278534D}" dt="2024-05-08T14:05:00.197" v="2219"/>
        <pc:sldMkLst>
          <pc:docMk/>
          <pc:sldMk cId="1960331545" sldId="309"/>
        </pc:sldMkLst>
        <pc:spChg chg="mod">
          <ac:chgData name="Thoren, Mark" userId="74a99d50-79cf-457f-968a-aa62ddb0fd95" providerId="ADAL" clId="{41AC4419-38D6-48ED-9E79-CBD8A278534D}" dt="2024-05-08T13:26:46.897" v="1879" actId="20577"/>
          <ac:spMkLst>
            <pc:docMk/>
            <pc:sldMk cId="1960331545" sldId="309"/>
            <ac:spMk id="4" creationId="{00000000-0000-0000-0000-000000000000}"/>
          </ac:spMkLst>
        </pc:spChg>
        <pc:spChg chg="mod">
          <ac:chgData name="Thoren, Mark" userId="74a99d50-79cf-457f-968a-aa62ddb0fd95" providerId="ADAL" clId="{41AC4419-38D6-48ED-9E79-CBD8A278534D}" dt="2024-05-08T13:26:37.317" v="1866" actId="14100"/>
          <ac:spMkLst>
            <pc:docMk/>
            <pc:sldMk cId="1960331545" sldId="309"/>
            <ac:spMk id="5" creationId="{00000000-0000-0000-0000-000000000000}"/>
          </ac:spMkLst>
        </pc:spChg>
      </pc:sldChg>
      <pc:sldChg chg="addSp delSp modSp mod">
        <pc:chgData name="Thoren, Mark" userId="74a99d50-79cf-457f-968a-aa62ddb0fd95" providerId="ADAL" clId="{41AC4419-38D6-48ED-9E79-CBD8A278534D}" dt="2024-05-09T00:44:07.400" v="2757" actId="20577"/>
        <pc:sldMkLst>
          <pc:docMk/>
          <pc:sldMk cId="1946605113" sldId="310"/>
        </pc:sldMkLst>
        <pc:spChg chg="mod">
          <ac:chgData name="Thoren, Mark" userId="74a99d50-79cf-457f-968a-aa62ddb0fd95" providerId="ADAL" clId="{41AC4419-38D6-48ED-9E79-CBD8A278534D}" dt="2024-05-09T00:44:07.400" v="2757" actId="20577"/>
          <ac:spMkLst>
            <pc:docMk/>
            <pc:sldMk cId="1946605113" sldId="310"/>
            <ac:spMk id="2" creationId="{00000000-0000-0000-0000-000000000000}"/>
          </ac:spMkLst>
        </pc:spChg>
        <pc:spChg chg="mod">
          <ac:chgData name="Thoren, Mark" userId="74a99d50-79cf-457f-968a-aa62ddb0fd95" providerId="ADAL" clId="{41AC4419-38D6-48ED-9E79-CBD8A278534D}" dt="2024-05-08T13:31:52.881" v="1890" actId="20577"/>
          <ac:spMkLst>
            <pc:docMk/>
            <pc:sldMk cId="1946605113" sldId="310"/>
            <ac:spMk id="3" creationId="{00000000-0000-0000-0000-000000000000}"/>
          </ac:spMkLst>
        </pc:spChg>
        <pc:spChg chg="mod">
          <ac:chgData name="Thoren, Mark" userId="74a99d50-79cf-457f-968a-aa62ddb0fd95" providerId="ADAL" clId="{41AC4419-38D6-48ED-9E79-CBD8A278534D}" dt="2024-05-08T13:28:51.732" v="1883" actId="14100"/>
          <ac:spMkLst>
            <pc:docMk/>
            <pc:sldMk cId="1946605113" sldId="310"/>
            <ac:spMk id="4" creationId="{00000000-0000-0000-0000-000000000000}"/>
          </ac:spMkLst>
        </pc:spChg>
        <pc:spChg chg="add del mod">
          <ac:chgData name="Thoren, Mark" userId="74a99d50-79cf-457f-968a-aa62ddb0fd95" providerId="ADAL" clId="{41AC4419-38D6-48ED-9E79-CBD8A278534D}" dt="2024-05-08T13:28:42.289" v="1881"/>
          <ac:spMkLst>
            <pc:docMk/>
            <pc:sldMk cId="1946605113" sldId="310"/>
            <ac:spMk id="5" creationId="{7D3A3D02-F19F-1A36-50E9-2400C64FF56D}"/>
          </ac:spMkLst>
        </pc:spChg>
        <pc:spChg chg="add del mod">
          <ac:chgData name="Thoren, Mark" userId="74a99d50-79cf-457f-968a-aa62ddb0fd95" providerId="ADAL" clId="{41AC4419-38D6-48ED-9E79-CBD8A278534D}" dt="2024-05-08T13:31:52.363" v="1889"/>
          <ac:spMkLst>
            <pc:docMk/>
            <pc:sldMk cId="1946605113" sldId="310"/>
            <ac:spMk id="6" creationId="{DA0C0427-32F4-910C-C67E-38AED1D7EEBC}"/>
          </ac:spMkLst>
        </pc:spChg>
      </pc:sldChg>
      <pc:sldChg chg="modSp mod">
        <pc:chgData name="Thoren, Mark" userId="74a99d50-79cf-457f-968a-aa62ddb0fd95" providerId="ADAL" clId="{41AC4419-38D6-48ED-9E79-CBD8A278534D}" dt="2024-04-25T14:25:01.633" v="182" actId="27636"/>
        <pc:sldMkLst>
          <pc:docMk/>
          <pc:sldMk cId="1780295098" sldId="326"/>
        </pc:sldMkLst>
        <pc:spChg chg="mod">
          <ac:chgData name="Thoren, Mark" userId="74a99d50-79cf-457f-968a-aa62ddb0fd95" providerId="ADAL" clId="{41AC4419-38D6-48ED-9E79-CBD8A278534D}" dt="2024-04-25T14:25:01.633" v="182" actId="27636"/>
          <ac:spMkLst>
            <pc:docMk/>
            <pc:sldMk cId="1780295098" sldId="326"/>
            <ac:spMk id="3" creationId="{00000000-0000-0000-0000-000000000000}"/>
          </ac:spMkLst>
        </pc:spChg>
      </pc:sldChg>
      <pc:sldChg chg="ord">
        <pc:chgData name="Thoren, Mark" userId="74a99d50-79cf-457f-968a-aa62ddb0fd95" providerId="ADAL" clId="{41AC4419-38D6-48ED-9E79-CBD8A278534D}" dt="2024-05-08T14:05:00.197" v="2219"/>
        <pc:sldMkLst>
          <pc:docMk/>
          <pc:sldMk cId="325526863" sldId="329"/>
        </pc:sldMkLst>
      </pc:sldChg>
      <pc:sldChg chg="ord">
        <pc:chgData name="Thoren, Mark" userId="74a99d50-79cf-457f-968a-aa62ddb0fd95" providerId="ADAL" clId="{41AC4419-38D6-48ED-9E79-CBD8A278534D}" dt="2024-05-08T14:05:00.197" v="2219"/>
        <pc:sldMkLst>
          <pc:docMk/>
          <pc:sldMk cId="1030948444" sldId="330"/>
        </pc:sldMkLst>
      </pc:sldChg>
      <pc:sldChg chg="modSp mod ord">
        <pc:chgData name="Thoren, Mark" userId="74a99d50-79cf-457f-968a-aa62ddb0fd95" providerId="ADAL" clId="{41AC4419-38D6-48ED-9E79-CBD8A278534D}" dt="2024-05-08T14:17:59.533" v="2230"/>
        <pc:sldMkLst>
          <pc:docMk/>
          <pc:sldMk cId="168002245" sldId="332"/>
        </pc:sldMkLst>
        <pc:spChg chg="mod">
          <ac:chgData name="Thoren, Mark" userId="74a99d50-79cf-457f-968a-aa62ddb0fd95" providerId="ADAL" clId="{41AC4419-38D6-48ED-9E79-CBD8A278534D}" dt="2024-04-25T14:25:01.579" v="172" actId="27636"/>
          <ac:spMkLst>
            <pc:docMk/>
            <pc:sldMk cId="168002245" sldId="332"/>
            <ac:spMk id="5" creationId="{00000000-0000-0000-0000-000000000000}"/>
          </ac:spMkLst>
        </pc:spChg>
      </pc:sldChg>
      <pc:sldChg chg="modSp mod">
        <pc:chgData name="Thoren, Mark" userId="74a99d50-79cf-457f-968a-aa62ddb0fd95" providerId="ADAL" clId="{41AC4419-38D6-48ED-9E79-CBD8A278534D}" dt="2024-04-25T14:25:01.623" v="180" actId="27636"/>
        <pc:sldMkLst>
          <pc:docMk/>
          <pc:sldMk cId="2007905771" sldId="375"/>
        </pc:sldMkLst>
        <pc:spChg chg="mod">
          <ac:chgData name="Thoren, Mark" userId="74a99d50-79cf-457f-968a-aa62ddb0fd95" providerId="ADAL" clId="{41AC4419-38D6-48ED-9E79-CBD8A278534D}" dt="2024-04-25T14:25:01.623" v="180" actId="27636"/>
          <ac:spMkLst>
            <pc:docMk/>
            <pc:sldMk cId="2007905771" sldId="375"/>
            <ac:spMk id="3" creationId="{00000000-0000-0000-0000-000000000000}"/>
          </ac:spMkLst>
        </pc:spChg>
      </pc:sldChg>
      <pc:sldChg chg="modSp mod">
        <pc:chgData name="Thoren, Mark" userId="74a99d50-79cf-457f-968a-aa62ddb0fd95" providerId="ADAL" clId="{41AC4419-38D6-48ED-9E79-CBD8A278534D}" dt="2024-04-25T14:25:01.617" v="179" actId="27636"/>
        <pc:sldMkLst>
          <pc:docMk/>
          <pc:sldMk cId="619290071" sldId="376"/>
        </pc:sldMkLst>
        <pc:spChg chg="mod">
          <ac:chgData name="Thoren, Mark" userId="74a99d50-79cf-457f-968a-aa62ddb0fd95" providerId="ADAL" clId="{41AC4419-38D6-48ED-9E79-CBD8A278534D}" dt="2024-04-25T14:25:01.617" v="179" actId="27636"/>
          <ac:spMkLst>
            <pc:docMk/>
            <pc:sldMk cId="619290071" sldId="376"/>
            <ac:spMk id="3" creationId="{00000000-0000-0000-0000-000000000000}"/>
          </ac:spMkLst>
        </pc:spChg>
      </pc:sldChg>
      <pc:sldChg chg="modSp mod">
        <pc:chgData name="Thoren, Mark" userId="74a99d50-79cf-457f-968a-aa62ddb0fd95" providerId="ADAL" clId="{41AC4419-38D6-48ED-9E79-CBD8A278534D}" dt="2024-04-25T14:25:01.627" v="181" actId="27636"/>
        <pc:sldMkLst>
          <pc:docMk/>
          <pc:sldMk cId="1392740049" sldId="378"/>
        </pc:sldMkLst>
        <pc:spChg chg="mod">
          <ac:chgData name="Thoren, Mark" userId="74a99d50-79cf-457f-968a-aa62ddb0fd95" providerId="ADAL" clId="{41AC4419-38D6-48ED-9E79-CBD8A278534D}" dt="2024-04-25T14:25:01.627" v="181" actId="27636"/>
          <ac:spMkLst>
            <pc:docMk/>
            <pc:sldMk cId="1392740049" sldId="378"/>
            <ac:spMk id="3" creationId="{00000000-0000-0000-0000-000000000000}"/>
          </ac:spMkLst>
        </pc:spChg>
      </pc:sldChg>
      <pc:sldChg chg="modSp mod">
        <pc:chgData name="Thoren, Mark" userId="74a99d50-79cf-457f-968a-aa62ddb0fd95" providerId="ADAL" clId="{41AC4419-38D6-48ED-9E79-CBD8A278534D}" dt="2024-04-25T14:25:01.588" v="173" actId="27636"/>
        <pc:sldMkLst>
          <pc:docMk/>
          <pc:sldMk cId="1588677538" sldId="391"/>
        </pc:sldMkLst>
        <pc:spChg chg="mod">
          <ac:chgData name="Thoren, Mark" userId="74a99d50-79cf-457f-968a-aa62ddb0fd95" providerId="ADAL" clId="{41AC4419-38D6-48ED-9E79-CBD8A278534D}" dt="2024-04-25T14:25:01.588" v="173" actId="27636"/>
          <ac:spMkLst>
            <pc:docMk/>
            <pc:sldMk cId="1588677538" sldId="391"/>
            <ac:spMk id="3" creationId="{00000000-0000-0000-0000-000000000000}"/>
          </ac:spMkLst>
        </pc:spChg>
      </pc:sldChg>
      <pc:sldChg chg="modSp del">
        <pc:chgData name="Thoren, Mark" userId="74a99d50-79cf-457f-968a-aa62ddb0fd95" providerId="ADAL" clId="{41AC4419-38D6-48ED-9E79-CBD8A278534D}" dt="2024-04-25T13:42:31.814" v="61" actId="47"/>
        <pc:sldMkLst>
          <pc:docMk/>
          <pc:sldMk cId="1653944653" sldId="511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1653944653" sldId="511"/>
            <ac:spMk id="4" creationId="{357E6779-D389-CAEB-1849-4F01B4F199E4}"/>
          </ac:spMkLst>
        </pc:spChg>
      </pc:sldChg>
      <pc:sldChg chg="modSp ord">
        <pc:chgData name="Thoren, Mark" userId="74a99d50-79cf-457f-968a-aa62ddb0fd95" providerId="ADAL" clId="{41AC4419-38D6-48ED-9E79-CBD8A278534D}" dt="2024-05-01T18:45:07.381" v="1488"/>
        <pc:sldMkLst>
          <pc:docMk/>
          <pc:sldMk cId="1894898594" sldId="512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1894898594" sldId="512"/>
            <ac:spMk id="4" creationId="{357E6779-D389-CAEB-1849-4F01B4F199E4}"/>
          </ac:spMkLst>
        </pc:spChg>
      </pc:sldChg>
      <pc:sldChg chg="modSp ord">
        <pc:chgData name="Thoren, Mark" userId="74a99d50-79cf-457f-968a-aa62ddb0fd95" providerId="ADAL" clId="{41AC4419-38D6-48ED-9E79-CBD8A278534D}" dt="2024-05-01T18:32:18.719" v="1476"/>
        <pc:sldMkLst>
          <pc:docMk/>
          <pc:sldMk cId="2257737281" sldId="513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2257737281" sldId="513"/>
            <ac:spMk id="4" creationId="{357E6779-D389-CAEB-1849-4F01B4F199E4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3339501544" sldId="514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3339501544" sldId="514"/>
            <ac:spMk id="4" creationId="{357E6779-D389-CAEB-1849-4F01B4F199E4}"/>
          </ac:spMkLst>
        </pc:spChg>
      </pc:sldChg>
      <pc:sldChg chg="modSp del">
        <pc:chgData name="Thoren, Mark" userId="74a99d50-79cf-457f-968a-aa62ddb0fd95" providerId="ADAL" clId="{41AC4419-38D6-48ED-9E79-CBD8A278534D}" dt="2024-04-25T13:52:01.820" v="63" actId="47"/>
        <pc:sldMkLst>
          <pc:docMk/>
          <pc:sldMk cId="3682093905" sldId="516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3682093905" sldId="516"/>
            <ac:spMk id="4" creationId="{7F1A9D73-C9BE-34B2-9AB4-F7E90D374F15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734616729" sldId="517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734616729" sldId="517"/>
            <ac:spMk id="4" creationId="{357E6779-D389-CAEB-1849-4F01B4F199E4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2748539570" sldId="518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2748539570" sldId="518"/>
            <ac:spMk id="4" creationId="{357E6779-D389-CAEB-1849-4F01B4F199E4}"/>
          </ac:spMkLst>
        </pc:spChg>
      </pc:sldChg>
      <pc:sldChg chg="modSp del">
        <pc:chgData name="Thoren, Mark" userId="74a99d50-79cf-457f-968a-aa62ddb0fd95" providerId="ADAL" clId="{41AC4419-38D6-48ED-9E79-CBD8A278534D}" dt="2024-04-25T13:52:01.820" v="63" actId="47"/>
        <pc:sldMkLst>
          <pc:docMk/>
          <pc:sldMk cId="676994063" sldId="519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676994063" sldId="519"/>
            <ac:spMk id="4" creationId="{357E6779-D389-CAEB-1849-4F01B4F199E4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1030065410" sldId="520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1030065410" sldId="520"/>
            <ac:spMk id="4" creationId="{357E6779-D389-CAEB-1849-4F01B4F199E4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1394207748" sldId="521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1394207748" sldId="521"/>
            <ac:spMk id="4" creationId="{3F23A812-F350-E8DB-F36A-BFBC9635614E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1228023101" sldId="522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1228023101" sldId="522"/>
            <ac:spMk id="4" creationId="{3F23A812-F350-E8DB-F36A-BFBC9635614E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888416305" sldId="523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888416305" sldId="523"/>
            <ac:spMk id="4" creationId="{3F23A812-F350-E8DB-F36A-BFBC9635614E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2380099337" sldId="524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2380099337" sldId="524"/>
            <ac:spMk id="4" creationId="{3F23A812-F350-E8DB-F36A-BFBC9635614E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1612489506" sldId="526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1612489506" sldId="526"/>
            <ac:spMk id="4" creationId="{3F23A812-F350-E8DB-F36A-BFBC9635614E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1607598170" sldId="527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1607598170" sldId="527"/>
            <ac:spMk id="4" creationId="{3F23A812-F350-E8DB-F36A-BFBC9635614E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3933865384" sldId="528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3933865384" sldId="528"/>
            <ac:spMk id="4" creationId="{3F23A812-F350-E8DB-F36A-BFBC9635614E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4142539019" sldId="529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4142539019" sldId="529"/>
            <ac:spMk id="4" creationId="{3F23A812-F350-E8DB-F36A-BFBC9635614E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4055949427" sldId="530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4055949427" sldId="530"/>
            <ac:spMk id="4" creationId="{3F23A812-F350-E8DB-F36A-BFBC9635614E}"/>
          </ac:spMkLst>
        </pc:spChg>
      </pc:sldChg>
      <pc:sldChg chg="modSp del">
        <pc:chgData name="Thoren, Mark" userId="74a99d50-79cf-457f-968a-aa62ddb0fd95" providerId="ADAL" clId="{41AC4419-38D6-48ED-9E79-CBD8A278534D}" dt="2024-04-25T13:51:47.696" v="62" actId="47"/>
        <pc:sldMkLst>
          <pc:docMk/>
          <pc:sldMk cId="1863212228" sldId="531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1863212228" sldId="531"/>
            <ac:spMk id="4" creationId="{3F23A812-F350-E8DB-F36A-BFBC9635614E}"/>
          </ac:spMkLst>
        </pc:spChg>
      </pc:sldChg>
      <pc:sldChg chg="modSp del">
        <pc:chgData name="Thoren, Mark" userId="74a99d50-79cf-457f-968a-aa62ddb0fd95" providerId="ADAL" clId="{41AC4419-38D6-48ED-9E79-CBD8A278534D}" dt="2024-04-25T13:52:01.820" v="63" actId="47"/>
        <pc:sldMkLst>
          <pc:docMk/>
          <pc:sldMk cId="3986658185" sldId="532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3986658185" sldId="532"/>
            <ac:spMk id="4" creationId="{3F23A812-F350-E8DB-F36A-BFBC9635614E}"/>
          </ac:spMkLst>
        </pc:spChg>
      </pc:sldChg>
      <pc:sldChg chg="modSp del">
        <pc:chgData name="Thoren, Mark" userId="74a99d50-79cf-457f-968a-aa62ddb0fd95" providerId="ADAL" clId="{41AC4419-38D6-48ED-9E79-CBD8A278534D}" dt="2024-04-25T14:22:56.947" v="166" actId="47"/>
        <pc:sldMkLst>
          <pc:docMk/>
          <pc:sldMk cId="957778495" sldId="535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957778495" sldId="535"/>
            <ac:spMk id="4" creationId="{3F23A812-F350-E8DB-F36A-BFBC9635614E}"/>
          </ac:spMkLst>
        </pc:spChg>
      </pc:sldChg>
      <pc:sldChg chg="del">
        <pc:chgData name="Thoren, Mark" userId="74a99d50-79cf-457f-968a-aa62ddb0fd95" providerId="ADAL" clId="{41AC4419-38D6-48ED-9E79-CBD8A278534D}" dt="2024-04-25T13:51:47.696" v="62" actId="47"/>
        <pc:sldMkLst>
          <pc:docMk/>
          <pc:sldMk cId="0" sldId="537"/>
        </pc:sldMkLst>
      </pc:sldChg>
      <pc:sldChg chg="modSp del">
        <pc:chgData name="Thoren, Mark" userId="74a99d50-79cf-457f-968a-aa62ddb0fd95" providerId="ADAL" clId="{41AC4419-38D6-48ED-9E79-CBD8A278534D}" dt="2024-04-25T13:52:01.820" v="63" actId="47"/>
        <pc:sldMkLst>
          <pc:docMk/>
          <pc:sldMk cId="3954462104" sldId="538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3954462104" sldId="538"/>
            <ac:spMk id="4" creationId="{D1129F60-EAD6-5621-7DD0-1AB3B6664FB2}"/>
          </ac:spMkLst>
        </pc:spChg>
      </pc:sldChg>
      <pc:sldChg chg="ord">
        <pc:chgData name="Thoren, Mark" userId="74a99d50-79cf-457f-968a-aa62ddb0fd95" providerId="ADAL" clId="{41AC4419-38D6-48ED-9E79-CBD8A278534D}" dt="2024-05-01T18:36:00.907" v="1484"/>
        <pc:sldMkLst>
          <pc:docMk/>
          <pc:sldMk cId="2603507898" sldId="2147479237"/>
        </pc:sldMkLst>
      </pc:sldChg>
      <pc:sldChg chg="ord">
        <pc:chgData name="Thoren, Mark" userId="74a99d50-79cf-457f-968a-aa62ddb0fd95" providerId="ADAL" clId="{41AC4419-38D6-48ED-9E79-CBD8A278534D}" dt="2024-05-01T18:36:14.651" v="1486"/>
        <pc:sldMkLst>
          <pc:docMk/>
          <pc:sldMk cId="2860704508" sldId="2147479239"/>
        </pc:sldMkLst>
      </pc:sldChg>
      <pc:sldChg chg="modSp del">
        <pc:chgData name="Thoren, Mark" userId="74a99d50-79cf-457f-968a-aa62ddb0fd95" providerId="ADAL" clId="{41AC4419-38D6-48ED-9E79-CBD8A278534D}" dt="2024-04-25T14:24:38.866" v="167" actId="47"/>
        <pc:sldMkLst>
          <pc:docMk/>
          <pc:sldMk cId="1051996834" sldId="2147479240"/>
        </pc:sld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k cId="1051996834" sldId="2147479240"/>
            <ac:spMk id="4" creationId="{1598AE57-DC13-5AF1-F969-D4D990D74D80}"/>
          </ac:spMkLst>
        </pc:spChg>
      </pc:sldChg>
      <pc:sldChg chg="addSp delSp modSp new mod ord">
        <pc:chgData name="Thoren, Mark" userId="74a99d50-79cf-457f-968a-aa62ddb0fd95" providerId="ADAL" clId="{41AC4419-38D6-48ED-9E79-CBD8A278534D}" dt="2024-05-09T00:46:53.344" v="2877" actId="20577"/>
        <pc:sldMkLst>
          <pc:docMk/>
          <pc:sldMk cId="1833963204" sldId="2147479241"/>
        </pc:sldMkLst>
        <pc:spChg chg="del">
          <ac:chgData name="Thoren, Mark" userId="74a99d50-79cf-457f-968a-aa62ddb0fd95" providerId="ADAL" clId="{41AC4419-38D6-48ED-9E79-CBD8A278534D}" dt="2024-04-25T13:41:34.204" v="54" actId="478"/>
          <ac:spMkLst>
            <pc:docMk/>
            <pc:sldMk cId="1833963204" sldId="2147479241"/>
            <ac:spMk id="2" creationId="{D2C75D87-C845-3C2A-9C6D-CE28B26C910C}"/>
          </ac:spMkLst>
        </pc:spChg>
        <pc:spChg chg="mod">
          <ac:chgData name="Thoren, Mark" userId="74a99d50-79cf-457f-968a-aa62ddb0fd95" providerId="ADAL" clId="{41AC4419-38D6-48ED-9E79-CBD8A278534D}" dt="2024-05-08T14:18:21.553" v="2278" actId="20577"/>
          <ac:spMkLst>
            <pc:docMk/>
            <pc:sldMk cId="1833963204" sldId="2147479241"/>
            <ac:spMk id="3" creationId="{56DFB19D-1D30-722B-EE01-3175C8E3BD62}"/>
          </ac:spMkLst>
        </pc:spChg>
        <pc:spChg chg="del mod">
          <ac:chgData name="Thoren, Mark" userId="74a99d50-79cf-457f-968a-aa62ddb0fd95" providerId="ADAL" clId="{41AC4419-38D6-48ED-9E79-CBD8A278534D}" dt="2024-05-08T13:24:05.059" v="1855" actId="478"/>
          <ac:spMkLst>
            <pc:docMk/>
            <pc:sldMk cId="1833963204" sldId="2147479241"/>
            <ac:spMk id="7" creationId="{83C1FFDD-55C2-3352-029C-82D1728AEAAD}"/>
          </ac:spMkLst>
        </pc:spChg>
        <pc:spChg chg="add mod">
          <ac:chgData name="Thoren, Mark" userId="74a99d50-79cf-457f-968a-aa62ddb0fd95" providerId="ADAL" clId="{41AC4419-38D6-48ED-9E79-CBD8A278534D}" dt="2024-05-09T00:46:53.344" v="2877" actId="20577"/>
          <ac:spMkLst>
            <pc:docMk/>
            <pc:sldMk cId="1833963204" sldId="2147479241"/>
            <ac:spMk id="8" creationId="{447977C5-2C4D-9F04-5E39-EF022AE64446}"/>
          </ac:spMkLst>
        </pc:spChg>
        <pc:spChg chg="add del mod">
          <ac:chgData name="Thoren, Mark" userId="74a99d50-79cf-457f-968a-aa62ddb0fd95" providerId="ADAL" clId="{41AC4419-38D6-48ED-9E79-CBD8A278534D}" dt="2024-05-08T13:24:09.625" v="1856" actId="478"/>
          <ac:spMkLst>
            <pc:docMk/>
            <pc:sldMk cId="1833963204" sldId="2147479241"/>
            <ac:spMk id="9" creationId="{4CAE7618-6407-FB81-F8E4-2333152F3768}"/>
          </ac:spMkLst>
        </pc:spChg>
        <pc:spChg chg="add del">
          <ac:chgData name="Thoren, Mark" userId="74a99d50-79cf-457f-968a-aa62ddb0fd95" providerId="ADAL" clId="{41AC4419-38D6-48ED-9E79-CBD8A278534D}" dt="2024-04-25T14:19:49.600" v="125"/>
          <ac:spMkLst>
            <pc:docMk/>
            <pc:sldMk cId="1833963204" sldId="2147479241"/>
            <ac:spMk id="9" creationId="{E01D94F8-BBF5-42CF-6FED-079DD841625B}"/>
          </ac:spMkLst>
        </pc:spChg>
        <pc:spChg chg="add del">
          <ac:chgData name="Thoren, Mark" userId="74a99d50-79cf-457f-968a-aa62ddb0fd95" providerId="ADAL" clId="{41AC4419-38D6-48ED-9E79-CBD8A278534D}" dt="2024-04-25T14:20:02.757" v="127"/>
          <ac:spMkLst>
            <pc:docMk/>
            <pc:sldMk cId="1833963204" sldId="2147479241"/>
            <ac:spMk id="10" creationId="{073CAA87-6DA2-C847-CC1C-C48F8B44E6FC}"/>
          </ac:spMkLst>
        </pc:spChg>
        <pc:spChg chg="add del">
          <ac:chgData name="Thoren, Mark" userId="74a99d50-79cf-457f-968a-aa62ddb0fd95" providerId="ADAL" clId="{41AC4419-38D6-48ED-9E79-CBD8A278534D}" dt="2024-05-08T14:56:41.541" v="2412"/>
          <ac:spMkLst>
            <pc:docMk/>
            <pc:sldMk cId="1833963204" sldId="2147479241"/>
            <ac:spMk id="10" creationId="{F39CD3DC-3970-084B-3BDE-81E02C0A1FA7}"/>
          </ac:spMkLst>
        </pc:spChg>
        <pc:spChg chg="add del">
          <ac:chgData name="Thoren, Mark" userId="74a99d50-79cf-457f-968a-aa62ddb0fd95" providerId="ADAL" clId="{41AC4419-38D6-48ED-9E79-CBD8A278534D}" dt="2024-05-08T14:56:54.018" v="2415"/>
          <ac:spMkLst>
            <pc:docMk/>
            <pc:sldMk cId="1833963204" sldId="2147479241"/>
            <ac:spMk id="11" creationId="{7702D298-0C5E-64D2-6037-2E581B3438C6}"/>
          </ac:spMkLst>
        </pc:spChg>
        <pc:spChg chg="add del">
          <ac:chgData name="Thoren, Mark" userId="74a99d50-79cf-457f-968a-aa62ddb0fd95" providerId="ADAL" clId="{41AC4419-38D6-48ED-9E79-CBD8A278534D}" dt="2024-04-25T14:21:27.946" v="151"/>
          <ac:spMkLst>
            <pc:docMk/>
            <pc:sldMk cId="1833963204" sldId="2147479241"/>
            <ac:spMk id="11" creationId="{C6F83E30-48B5-14A0-7A1B-041399D04C46}"/>
          </ac:spMkLst>
        </pc:spChg>
        <pc:picChg chg="add mod">
          <ac:chgData name="Thoren, Mark" userId="74a99d50-79cf-457f-968a-aa62ddb0fd95" providerId="ADAL" clId="{41AC4419-38D6-48ED-9E79-CBD8A278534D}" dt="2024-05-08T13:24:16.383" v="1859" actId="1076"/>
          <ac:picMkLst>
            <pc:docMk/>
            <pc:sldMk cId="1833963204" sldId="2147479241"/>
            <ac:picMk id="1026" creationId="{63841042-84E6-CABD-0F7B-B1341DB6AACE}"/>
          </ac:picMkLst>
        </pc:picChg>
      </pc:sldChg>
      <pc:sldChg chg="addSp delSp modSp new mod ord">
        <pc:chgData name="Thoren, Mark" userId="74a99d50-79cf-457f-968a-aa62ddb0fd95" providerId="ADAL" clId="{41AC4419-38D6-48ED-9E79-CBD8A278534D}" dt="2024-05-08T14:05:00.197" v="2219"/>
        <pc:sldMkLst>
          <pc:docMk/>
          <pc:sldMk cId="2498496881" sldId="2147479242"/>
        </pc:sldMkLst>
        <pc:spChg chg="del">
          <ac:chgData name="Thoren, Mark" userId="74a99d50-79cf-457f-968a-aa62ddb0fd95" providerId="ADAL" clId="{41AC4419-38D6-48ED-9E79-CBD8A278534D}" dt="2024-04-25T13:54:54.263" v="65" actId="478"/>
          <ac:spMkLst>
            <pc:docMk/>
            <pc:sldMk cId="2498496881" sldId="2147479242"/>
            <ac:spMk id="2" creationId="{81596881-B2BD-7369-0871-955956E38109}"/>
          </ac:spMkLst>
        </pc:spChg>
        <pc:spChg chg="mod">
          <ac:chgData name="Thoren, Mark" userId="74a99d50-79cf-457f-968a-aa62ddb0fd95" providerId="ADAL" clId="{41AC4419-38D6-48ED-9E79-CBD8A278534D}" dt="2024-04-25T13:55:16.008" v="96" actId="20577"/>
          <ac:spMkLst>
            <pc:docMk/>
            <pc:sldMk cId="2498496881" sldId="2147479242"/>
            <ac:spMk id="7" creationId="{E4A09AA3-959D-93EF-D2D2-DCCD7BC7BDF1}"/>
          </ac:spMkLst>
        </pc:spChg>
        <pc:picChg chg="add mod">
          <ac:chgData name="Thoren, Mark" userId="74a99d50-79cf-457f-968a-aa62ddb0fd95" providerId="ADAL" clId="{41AC4419-38D6-48ED-9E79-CBD8A278534D}" dt="2024-04-25T13:55:06.278" v="68" actId="1076"/>
          <ac:picMkLst>
            <pc:docMk/>
            <pc:sldMk cId="2498496881" sldId="2147479242"/>
            <ac:picMk id="9" creationId="{C8DDEB44-D8BB-6D2B-18B2-E6356A6058A6}"/>
          </ac:picMkLst>
        </pc:picChg>
      </pc:sldChg>
      <pc:sldChg chg="new del">
        <pc:chgData name="Thoren, Mark" userId="74a99d50-79cf-457f-968a-aa62ddb0fd95" providerId="ADAL" clId="{41AC4419-38D6-48ED-9E79-CBD8A278534D}" dt="2024-04-26T20:16:23.049" v="186" actId="680"/>
        <pc:sldMkLst>
          <pc:docMk/>
          <pc:sldMk cId="1759548581" sldId="2147479243"/>
        </pc:sldMkLst>
      </pc:sldChg>
      <pc:sldChg chg="addSp modSp new mod ord">
        <pc:chgData name="Thoren, Mark" userId="74a99d50-79cf-457f-968a-aa62ddb0fd95" providerId="ADAL" clId="{41AC4419-38D6-48ED-9E79-CBD8A278534D}" dt="2024-04-26T20:41:53.990" v="661" actId="1076"/>
        <pc:sldMkLst>
          <pc:docMk/>
          <pc:sldMk cId="3956121535" sldId="2147479243"/>
        </pc:sldMkLst>
        <pc:spChg chg="mod">
          <ac:chgData name="Thoren, Mark" userId="74a99d50-79cf-457f-968a-aa62ddb0fd95" providerId="ADAL" clId="{41AC4419-38D6-48ED-9E79-CBD8A278534D}" dt="2024-04-26T20:41:07.861" v="651" actId="114"/>
          <ac:spMkLst>
            <pc:docMk/>
            <pc:sldMk cId="3956121535" sldId="2147479243"/>
            <ac:spMk id="2" creationId="{489D0CDB-DE00-6E34-6A0D-D36CDC818BC2}"/>
          </ac:spMkLst>
        </pc:spChg>
        <pc:spChg chg="mod">
          <ac:chgData name="Thoren, Mark" userId="74a99d50-79cf-457f-968a-aa62ddb0fd95" providerId="ADAL" clId="{41AC4419-38D6-48ED-9E79-CBD8A278534D}" dt="2024-04-26T20:40:49.219" v="639" actId="20577"/>
          <ac:spMkLst>
            <pc:docMk/>
            <pc:sldMk cId="3956121535" sldId="2147479243"/>
            <ac:spMk id="3" creationId="{35B686D3-EBF5-63D2-F6DA-6FEB8E97CFEE}"/>
          </ac:spMkLst>
        </pc:spChg>
        <pc:picChg chg="add mod">
          <ac:chgData name="Thoren, Mark" userId="74a99d50-79cf-457f-968a-aa62ddb0fd95" providerId="ADAL" clId="{41AC4419-38D6-48ED-9E79-CBD8A278534D}" dt="2024-04-26T20:41:53.990" v="661" actId="1076"/>
          <ac:picMkLst>
            <pc:docMk/>
            <pc:sldMk cId="3956121535" sldId="2147479243"/>
            <ac:picMk id="2050" creationId="{44C79ED2-5D77-494D-AA2A-4B84B729C103}"/>
          </ac:picMkLst>
        </pc:picChg>
        <pc:picChg chg="add mod">
          <ac:chgData name="Thoren, Mark" userId="74a99d50-79cf-457f-968a-aa62ddb0fd95" providerId="ADAL" clId="{41AC4419-38D6-48ED-9E79-CBD8A278534D}" dt="2024-04-26T20:41:37.354" v="658" actId="14100"/>
          <ac:picMkLst>
            <pc:docMk/>
            <pc:sldMk cId="3956121535" sldId="2147479243"/>
            <ac:picMk id="2052" creationId="{AEA7E363-1CFE-A3FC-18B9-EA973C5E8CCB}"/>
          </ac:picMkLst>
        </pc:picChg>
      </pc:sldChg>
      <pc:sldChg chg="addSp delSp modSp new mod modNotesTx">
        <pc:chgData name="Thoren, Mark" userId="74a99d50-79cf-457f-968a-aa62ddb0fd95" providerId="ADAL" clId="{41AC4419-38D6-48ED-9E79-CBD8A278534D}" dt="2024-05-06T17:04:59.658" v="1687" actId="20577"/>
        <pc:sldMkLst>
          <pc:docMk/>
          <pc:sldMk cId="1862720977" sldId="2147479244"/>
        </pc:sldMkLst>
        <pc:spChg chg="mod">
          <ac:chgData name="Thoren, Mark" userId="74a99d50-79cf-457f-968a-aa62ddb0fd95" providerId="ADAL" clId="{41AC4419-38D6-48ED-9E79-CBD8A278534D}" dt="2024-05-06T17:04:59.658" v="1687" actId="20577"/>
          <ac:spMkLst>
            <pc:docMk/>
            <pc:sldMk cId="1862720977" sldId="2147479244"/>
            <ac:spMk id="2" creationId="{537D652C-E0B1-A6FA-6A8F-2CCD698B1E91}"/>
          </ac:spMkLst>
        </pc:spChg>
        <pc:spChg chg="mod">
          <ac:chgData name="Thoren, Mark" userId="74a99d50-79cf-457f-968a-aa62ddb0fd95" providerId="ADAL" clId="{41AC4419-38D6-48ED-9E79-CBD8A278534D}" dt="2024-04-26T20:42:34.779" v="743" actId="20577"/>
          <ac:spMkLst>
            <pc:docMk/>
            <pc:sldMk cId="1862720977" sldId="2147479244"/>
            <ac:spMk id="3" creationId="{89445CE1-0B00-4672-1EAB-9CD846E19B40}"/>
          </ac:spMkLst>
        </pc:spChg>
        <pc:picChg chg="add del mod">
          <ac:chgData name="Thoren, Mark" userId="74a99d50-79cf-457f-968a-aa62ddb0fd95" providerId="ADAL" clId="{41AC4419-38D6-48ED-9E79-CBD8A278534D}" dt="2024-04-28T15:06:43.233" v="1072" actId="21"/>
          <ac:picMkLst>
            <pc:docMk/>
            <pc:sldMk cId="1862720977" sldId="2147479244"/>
            <ac:picMk id="8" creationId="{FB572715-D3E9-491F-44E5-A442697C53C6}"/>
          </ac:picMkLst>
        </pc:picChg>
        <pc:picChg chg="add del mod">
          <ac:chgData name="Thoren, Mark" userId="74a99d50-79cf-457f-968a-aa62ddb0fd95" providerId="ADAL" clId="{41AC4419-38D6-48ED-9E79-CBD8A278534D}" dt="2024-04-28T15:07:05.573" v="1076"/>
          <ac:picMkLst>
            <pc:docMk/>
            <pc:sldMk cId="1862720977" sldId="2147479244"/>
            <ac:picMk id="9" creationId="{39B73D21-AFBF-92FF-8C39-6C062D006995}"/>
          </ac:picMkLst>
        </pc:picChg>
        <pc:picChg chg="add del mod">
          <ac:chgData name="Thoren, Mark" userId="74a99d50-79cf-457f-968a-aa62ddb0fd95" providerId="ADAL" clId="{41AC4419-38D6-48ED-9E79-CBD8A278534D}" dt="2024-04-28T15:06:43.233" v="1072" actId="21"/>
          <ac:picMkLst>
            <pc:docMk/>
            <pc:sldMk cId="1862720977" sldId="2147479244"/>
            <ac:picMk id="10" creationId="{13B07DEB-E98C-1996-2E8F-4A9966A19C4D}"/>
          </ac:picMkLst>
        </pc:picChg>
        <pc:picChg chg="add mod">
          <ac:chgData name="Thoren, Mark" userId="74a99d50-79cf-457f-968a-aa62ddb0fd95" providerId="ADAL" clId="{41AC4419-38D6-48ED-9E79-CBD8A278534D}" dt="2024-04-28T15:35:13.098" v="1187" actId="1076"/>
          <ac:picMkLst>
            <pc:docMk/>
            <pc:sldMk cId="1862720977" sldId="2147479244"/>
            <ac:picMk id="12" creationId="{3EDB242F-7475-99E5-2CDF-397EB3960FBF}"/>
          </ac:picMkLst>
        </pc:picChg>
        <pc:picChg chg="add mod">
          <ac:chgData name="Thoren, Mark" userId="74a99d50-79cf-457f-968a-aa62ddb0fd95" providerId="ADAL" clId="{41AC4419-38D6-48ED-9E79-CBD8A278534D}" dt="2024-04-28T15:35:15.869" v="1188" actId="1076"/>
          <ac:picMkLst>
            <pc:docMk/>
            <pc:sldMk cId="1862720977" sldId="2147479244"/>
            <ac:picMk id="1026" creationId="{DECE91E3-54AE-1E5B-78D1-D0ADBCFC0CD6}"/>
          </ac:picMkLst>
        </pc:picChg>
      </pc:sldChg>
      <pc:sldChg chg="addSp delSp modSp new mod modNotesTx">
        <pc:chgData name="Thoren, Mark" userId="74a99d50-79cf-457f-968a-aa62ddb0fd95" providerId="ADAL" clId="{41AC4419-38D6-48ED-9E79-CBD8A278534D}" dt="2024-05-01T18:18:26.422" v="1473" actId="313"/>
        <pc:sldMkLst>
          <pc:docMk/>
          <pc:sldMk cId="743535518" sldId="2147479245"/>
        </pc:sldMkLst>
        <pc:spChg chg="del">
          <ac:chgData name="Thoren, Mark" userId="74a99d50-79cf-457f-968a-aa62ddb0fd95" providerId="ADAL" clId="{41AC4419-38D6-48ED-9E79-CBD8A278534D}" dt="2024-04-28T15:09:29.606" v="1091" actId="478"/>
          <ac:spMkLst>
            <pc:docMk/>
            <pc:sldMk cId="743535518" sldId="2147479245"/>
            <ac:spMk id="2" creationId="{3A38C2CE-91B2-821A-6CFD-CFD4DE9F5BEF}"/>
          </ac:spMkLst>
        </pc:spChg>
        <pc:spChg chg="mod">
          <ac:chgData name="Thoren, Mark" userId="74a99d50-79cf-457f-968a-aa62ddb0fd95" providerId="ADAL" clId="{41AC4419-38D6-48ED-9E79-CBD8A278534D}" dt="2024-05-01T18:18:26.422" v="1473" actId="313"/>
          <ac:spMkLst>
            <pc:docMk/>
            <pc:sldMk cId="743535518" sldId="2147479245"/>
            <ac:spMk id="3" creationId="{FA1FF948-F1EE-B310-9590-587A1C33A3B1}"/>
          </ac:spMkLst>
        </pc:spChg>
        <pc:spChg chg="add mod">
          <ac:chgData name="Thoren, Mark" userId="74a99d50-79cf-457f-968a-aa62ddb0fd95" providerId="ADAL" clId="{41AC4419-38D6-48ED-9E79-CBD8A278534D}" dt="2024-04-28T15:41:05.747" v="1233"/>
          <ac:spMkLst>
            <pc:docMk/>
            <pc:sldMk cId="743535518" sldId="2147479245"/>
            <ac:spMk id="9" creationId="{9CD02AEA-962F-0781-A2A5-7A85582566A3}"/>
          </ac:spMkLst>
        </pc:spChg>
        <pc:picChg chg="add mod">
          <ac:chgData name="Thoren, Mark" userId="74a99d50-79cf-457f-968a-aa62ddb0fd95" providerId="ADAL" clId="{41AC4419-38D6-48ED-9E79-CBD8A278534D}" dt="2024-04-28T15:06:48.369" v="1074" actId="1076"/>
          <ac:picMkLst>
            <pc:docMk/>
            <pc:sldMk cId="743535518" sldId="2147479245"/>
            <ac:picMk id="7" creationId="{AFA68EB4-86F8-AC3D-5D38-667F9BE04B98}"/>
          </ac:picMkLst>
        </pc:picChg>
        <pc:picChg chg="add mod">
          <ac:chgData name="Thoren, Mark" userId="74a99d50-79cf-457f-968a-aa62ddb0fd95" providerId="ADAL" clId="{41AC4419-38D6-48ED-9E79-CBD8A278534D}" dt="2024-04-28T15:41:22.319" v="1234" actId="1076"/>
          <ac:picMkLst>
            <pc:docMk/>
            <pc:sldMk cId="743535518" sldId="2147479245"/>
            <ac:picMk id="8" creationId="{D0397E60-A6F0-85D4-87DA-BA4695680FBD}"/>
          </ac:picMkLst>
        </pc:picChg>
      </pc:sldChg>
      <pc:sldChg chg="addSp modSp new mod modNotesTx">
        <pc:chgData name="Thoren, Mark" userId="74a99d50-79cf-457f-968a-aa62ddb0fd95" providerId="ADAL" clId="{41AC4419-38D6-48ED-9E79-CBD8A278534D}" dt="2024-05-01T18:17:43.765" v="1393" actId="5793"/>
        <pc:sldMkLst>
          <pc:docMk/>
          <pc:sldMk cId="1602376386" sldId="2147479246"/>
        </pc:sldMkLst>
        <pc:spChg chg="mod">
          <ac:chgData name="Thoren, Mark" userId="74a99d50-79cf-457f-968a-aa62ddb0fd95" providerId="ADAL" clId="{41AC4419-38D6-48ED-9E79-CBD8A278534D}" dt="2024-05-01T18:17:43.765" v="1393" actId="5793"/>
          <ac:spMkLst>
            <pc:docMk/>
            <pc:sldMk cId="1602376386" sldId="2147479246"/>
            <ac:spMk id="2" creationId="{6DB8D54A-9459-C83F-B937-A8071DB1B4BD}"/>
          </ac:spMkLst>
        </pc:spChg>
        <pc:spChg chg="mod">
          <ac:chgData name="Thoren, Mark" userId="74a99d50-79cf-457f-968a-aa62ddb0fd95" providerId="ADAL" clId="{41AC4419-38D6-48ED-9E79-CBD8A278534D}" dt="2024-04-28T15:35:41.100" v="1197" actId="20577"/>
          <ac:spMkLst>
            <pc:docMk/>
            <pc:sldMk cId="1602376386" sldId="2147479246"/>
            <ac:spMk id="3" creationId="{0DCDAC14-26AB-5077-C4AF-80B3926C22C0}"/>
          </ac:spMkLst>
        </pc:spChg>
        <pc:picChg chg="add mod">
          <ac:chgData name="Thoren, Mark" userId="74a99d50-79cf-457f-968a-aa62ddb0fd95" providerId="ADAL" clId="{41AC4419-38D6-48ED-9E79-CBD8A278534D}" dt="2024-04-28T15:37:51.511" v="1223" actId="1076"/>
          <ac:picMkLst>
            <pc:docMk/>
            <pc:sldMk cId="1602376386" sldId="2147479246"/>
            <ac:picMk id="8" creationId="{9A40D79B-7DEC-1B85-F31E-C62E64A2AB0A}"/>
          </ac:picMkLst>
        </pc:picChg>
        <pc:picChg chg="add mod">
          <ac:chgData name="Thoren, Mark" userId="74a99d50-79cf-457f-968a-aa62ddb0fd95" providerId="ADAL" clId="{41AC4419-38D6-48ED-9E79-CBD8A278534D}" dt="2024-04-28T15:37:52.871" v="1224" actId="1076"/>
          <ac:picMkLst>
            <pc:docMk/>
            <pc:sldMk cId="1602376386" sldId="2147479246"/>
            <ac:picMk id="10" creationId="{F1845047-BFF6-E4D4-5416-17E05406689D}"/>
          </ac:picMkLst>
        </pc:picChg>
        <pc:picChg chg="add mod">
          <ac:chgData name="Thoren, Mark" userId="74a99d50-79cf-457f-968a-aa62ddb0fd95" providerId="ADAL" clId="{41AC4419-38D6-48ED-9E79-CBD8A278534D}" dt="2024-04-28T15:38:30.094" v="1226" actId="1076"/>
          <ac:picMkLst>
            <pc:docMk/>
            <pc:sldMk cId="1602376386" sldId="2147479246"/>
            <ac:picMk id="12" creationId="{38207893-C3A7-18D1-1A13-2D84C8148CF0}"/>
          </ac:picMkLst>
        </pc:picChg>
      </pc:sldChg>
      <pc:sldChg chg="addSp delSp modSp new mod">
        <pc:chgData name="Thoren, Mark" userId="74a99d50-79cf-457f-968a-aa62ddb0fd95" providerId="ADAL" clId="{41AC4419-38D6-48ED-9E79-CBD8A278534D}" dt="2024-05-08T14:07:28.932" v="2226"/>
        <pc:sldMkLst>
          <pc:docMk/>
          <pc:sldMk cId="2095973400" sldId="2147479247"/>
        </pc:sldMkLst>
        <pc:spChg chg="del mod">
          <ac:chgData name="Thoren, Mark" userId="74a99d50-79cf-457f-968a-aa62ddb0fd95" providerId="ADAL" clId="{41AC4419-38D6-48ED-9E79-CBD8A278534D}" dt="2024-05-08T14:07:07.325" v="2222"/>
          <ac:spMkLst>
            <pc:docMk/>
            <pc:sldMk cId="2095973400" sldId="2147479247"/>
            <ac:spMk id="2" creationId="{FB92020B-A88E-61E6-0C47-88436D9E6C3B}"/>
          </ac:spMkLst>
        </pc:spChg>
        <pc:spChg chg="mod">
          <ac:chgData name="Thoren, Mark" userId="74a99d50-79cf-457f-968a-aa62ddb0fd95" providerId="ADAL" clId="{41AC4419-38D6-48ED-9E79-CBD8A278534D}" dt="2024-05-01T23:44:55.737" v="1625" actId="6549"/>
          <ac:spMkLst>
            <pc:docMk/>
            <pc:sldMk cId="2095973400" sldId="2147479247"/>
            <ac:spMk id="3" creationId="{C4C28102-3FB5-0D7E-A76E-A5796C52B510}"/>
          </ac:spMkLst>
        </pc:spChg>
        <pc:spChg chg="add mod">
          <ac:chgData name="Thoren, Mark" userId="74a99d50-79cf-457f-968a-aa62ddb0fd95" providerId="ADAL" clId="{41AC4419-38D6-48ED-9E79-CBD8A278534D}" dt="2024-05-08T14:07:28.932" v="2226"/>
          <ac:spMkLst>
            <pc:docMk/>
            <pc:sldMk cId="2095973400" sldId="2147479247"/>
            <ac:spMk id="11" creationId="{C06404E1-B566-94FB-11FB-977A95148697}"/>
          </ac:spMkLst>
        </pc:spChg>
        <pc:picChg chg="add del mod">
          <ac:chgData name="Thoren, Mark" userId="74a99d50-79cf-457f-968a-aa62ddb0fd95" providerId="ADAL" clId="{41AC4419-38D6-48ED-9E79-CBD8A278534D}" dt="2024-05-01T23:43:21.357" v="1541" actId="21"/>
          <ac:picMkLst>
            <pc:docMk/>
            <pc:sldMk cId="2095973400" sldId="2147479247"/>
            <ac:picMk id="8" creationId="{462160AB-12FC-F2D9-5051-3666598BD47B}"/>
          </ac:picMkLst>
        </pc:picChg>
        <pc:picChg chg="add mod">
          <ac:chgData name="Thoren, Mark" userId="74a99d50-79cf-457f-968a-aa62ddb0fd95" providerId="ADAL" clId="{41AC4419-38D6-48ED-9E79-CBD8A278534D}" dt="2024-05-08T14:07:23.100" v="2225" actId="1076"/>
          <ac:picMkLst>
            <pc:docMk/>
            <pc:sldMk cId="2095973400" sldId="2147479247"/>
            <ac:picMk id="10" creationId="{842F4B23-C8C9-47C2-9235-D432E3118B18}"/>
          </ac:picMkLst>
        </pc:picChg>
      </pc:sldChg>
      <pc:sldChg chg="addSp modSp add mod ord modNotesTx">
        <pc:chgData name="Thoren, Mark" userId="74a99d50-79cf-457f-968a-aa62ddb0fd95" providerId="ADAL" clId="{41AC4419-38D6-48ED-9E79-CBD8A278534D}" dt="2024-05-08T14:54:53.880" v="2408"/>
        <pc:sldMkLst>
          <pc:docMk/>
          <pc:sldMk cId="3471896034" sldId="2147479248"/>
        </pc:sldMkLst>
        <pc:spChg chg="mod">
          <ac:chgData name="Thoren, Mark" userId="74a99d50-79cf-457f-968a-aa62ddb0fd95" providerId="ADAL" clId="{41AC4419-38D6-48ED-9E79-CBD8A278534D}" dt="2024-04-28T15:52:21.650" v="1307" actId="20577"/>
          <ac:spMkLst>
            <pc:docMk/>
            <pc:sldMk cId="3471896034" sldId="2147479248"/>
            <ac:spMk id="3" creationId="{C4C28102-3FB5-0D7E-A76E-A5796C52B510}"/>
          </ac:spMkLst>
        </pc:spChg>
        <pc:picChg chg="add mod">
          <ac:chgData name="Thoren, Mark" userId="74a99d50-79cf-457f-968a-aa62ddb0fd95" providerId="ADAL" clId="{41AC4419-38D6-48ED-9E79-CBD8A278534D}" dt="2024-05-01T23:46:54.363" v="1630" actId="14100"/>
          <ac:picMkLst>
            <pc:docMk/>
            <pc:sldMk cId="3471896034" sldId="2147479248"/>
            <ac:picMk id="7" creationId="{B4612033-889C-432F-8FEE-EDBBD03918E5}"/>
          </ac:picMkLst>
        </pc:picChg>
      </pc:sldChg>
      <pc:sldChg chg="addSp delSp modSp add mod modNotesTx">
        <pc:chgData name="Thoren, Mark" userId="74a99d50-79cf-457f-968a-aa62ddb0fd95" providerId="ADAL" clId="{41AC4419-38D6-48ED-9E79-CBD8A278534D}" dt="2024-05-11T01:01:55.479" v="3161" actId="1076"/>
        <pc:sldMkLst>
          <pc:docMk/>
          <pc:sldMk cId="1126344611" sldId="2147479249"/>
        </pc:sldMkLst>
        <pc:spChg chg="add del mod">
          <ac:chgData name="Thoren, Mark" userId="74a99d50-79cf-457f-968a-aa62ddb0fd95" providerId="ADAL" clId="{41AC4419-38D6-48ED-9E79-CBD8A278534D}" dt="2024-05-09T00:42:03.693" v="2665" actId="20577"/>
          <ac:spMkLst>
            <pc:docMk/>
            <pc:sldMk cId="1126344611" sldId="2147479249"/>
            <ac:spMk id="2" creationId="{FB92020B-A88E-61E6-0C47-88436D9E6C3B}"/>
          </ac:spMkLst>
        </pc:spChg>
        <pc:spChg chg="mod">
          <ac:chgData name="Thoren, Mark" userId="74a99d50-79cf-457f-968a-aa62ddb0fd95" providerId="ADAL" clId="{41AC4419-38D6-48ED-9E79-CBD8A278534D}" dt="2024-05-09T00:43:19.959" v="2740" actId="20577"/>
          <ac:spMkLst>
            <pc:docMk/>
            <pc:sldMk cId="1126344611" sldId="2147479249"/>
            <ac:spMk id="3" creationId="{C4C28102-3FB5-0D7E-A76E-A5796C52B510}"/>
          </ac:spMkLst>
        </pc:spChg>
        <pc:spChg chg="add del mod">
          <ac:chgData name="Thoren, Mark" userId="74a99d50-79cf-457f-968a-aa62ddb0fd95" providerId="ADAL" clId="{41AC4419-38D6-48ED-9E79-CBD8A278534D}" dt="2024-05-09T00:38:37.663" v="2433"/>
          <ac:spMkLst>
            <pc:docMk/>
            <pc:sldMk cId="1126344611" sldId="2147479249"/>
            <ac:spMk id="7" creationId="{BDD69631-E9B9-8B92-9653-010927C73D02}"/>
          </ac:spMkLst>
        </pc:spChg>
        <pc:spChg chg="add del">
          <ac:chgData name="Thoren, Mark" userId="74a99d50-79cf-457f-968a-aa62ddb0fd95" providerId="ADAL" clId="{41AC4419-38D6-48ED-9E79-CBD8A278534D}" dt="2024-05-09T00:41:00.610" v="2639"/>
          <ac:spMkLst>
            <pc:docMk/>
            <pc:sldMk cId="1126344611" sldId="2147479249"/>
            <ac:spMk id="8" creationId="{AC60AE83-DF6C-921D-8DB5-64E3C6B912C9}"/>
          </ac:spMkLst>
        </pc:spChg>
        <pc:spChg chg="add del">
          <ac:chgData name="Thoren, Mark" userId="74a99d50-79cf-457f-968a-aa62ddb0fd95" providerId="ADAL" clId="{41AC4419-38D6-48ED-9E79-CBD8A278534D}" dt="2024-05-09T00:41:39.073" v="2653"/>
          <ac:spMkLst>
            <pc:docMk/>
            <pc:sldMk cId="1126344611" sldId="2147479249"/>
            <ac:spMk id="9" creationId="{193DC614-1E1D-4BF8-00CE-790B36E1EE81}"/>
          </ac:spMkLst>
        </pc:spChg>
        <pc:picChg chg="add mod">
          <ac:chgData name="Thoren, Mark" userId="74a99d50-79cf-457f-968a-aa62ddb0fd95" providerId="ADAL" clId="{41AC4419-38D6-48ED-9E79-CBD8A278534D}" dt="2024-05-11T01:01:55.479" v="3161" actId="1076"/>
          <ac:picMkLst>
            <pc:docMk/>
            <pc:sldMk cId="1126344611" sldId="2147479249"/>
            <ac:picMk id="6146" creationId="{B3A63ACF-88B9-1E67-839A-5E3688ECDD74}"/>
          </ac:picMkLst>
        </pc:picChg>
        <pc:picChg chg="add mod">
          <ac:chgData name="Thoren, Mark" userId="74a99d50-79cf-457f-968a-aa62ddb0fd95" providerId="ADAL" clId="{41AC4419-38D6-48ED-9E79-CBD8A278534D}" dt="2024-05-09T00:43:03.705" v="2736" actId="1076"/>
          <ac:picMkLst>
            <pc:docMk/>
            <pc:sldMk cId="1126344611" sldId="2147479249"/>
            <ac:picMk id="6151" creationId="{44B4C608-C95F-99C9-EA03-DBBCAE99F753}"/>
          </ac:picMkLst>
        </pc:picChg>
      </pc:sldChg>
      <pc:sldChg chg="addSp modSp new mod">
        <pc:chgData name="Thoren, Mark" userId="74a99d50-79cf-457f-968a-aa62ddb0fd95" providerId="ADAL" clId="{41AC4419-38D6-48ED-9E79-CBD8A278534D}" dt="2024-05-08T14:53:17.562" v="2406" actId="27636"/>
        <pc:sldMkLst>
          <pc:docMk/>
          <pc:sldMk cId="229409954" sldId="2147479250"/>
        </pc:sldMkLst>
        <pc:spChg chg="mod">
          <ac:chgData name="Thoren, Mark" userId="74a99d50-79cf-457f-968a-aa62ddb0fd95" providerId="ADAL" clId="{41AC4419-38D6-48ED-9E79-CBD8A278534D}" dt="2024-05-08T14:53:17.562" v="2406" actId="27636"/>
          <ac:spMkLst>
            <pc:docMk/>
            <pc:sldMk cId="229409954" sldId="2147479250"/>
            <ac:spMk id="2" creationId="{9A229556-00D4-2AE3-6F92-A1448555C1A5}"/>
          </ac:spMkLst>
        </pc:spChg>
        <pc:spChg chg="mod">
          <ac:chgData name="Thoren, Mark" userId="74a99d50-79cf-457f-968a-aa62ddb0fd95" providerId="ADAL" clId="{41AC4419-38D6-48ED-9E79-CBD8A278534D}" dt="2024-05-08T14:50:34.766" v="2350" actId="20577"/>
          <ac:spMkLst>
            <pc:docMk/>
            <pc:sldMk cId="229409954" sldId="2147479250"/>
            <ac:spMk id="3" creationId="{E5871B18-506B-1619-B062-C84C7FE2CEC7}"/>
          </ac:spMkLst>
        </pc:spChg>
        <pc:picChg chg="add mod">
          <ac:chgData name="Thoren, Mark" userId="74a99d50-79cf-457f-968a-aa62ddb0fd95" providerId="ADAL" clId="{41AC4419-38D6-48ED-9E79-CBD8A278534D}" dt="2024-05-08T14:53:03.065" v="2393" actId="1076"/>
          <ac:picMkLst>
            <pc:docMk/>
            <pc:sldMk cId="229409954" sldId="2147479250"/>
            <ac:picMk id="8" creationId="{B92269D1-DFA7-0FEB-5AF0-321E141AC657}"/>
          </ac:picMkLst>
        </pc:picChg>
        <pc:picChg chg="add mod ord">
          <ac:chgData name="Thoren, Mark" userId="74a99d50-79cf-457f-968a-aa62ddb0fd95" providerId="ADAL" clId="{41AC4419-38D6-48ED-9E79-CBD8A278534D}" dt="2024-05-08T14:53:04.685" v="2394" actId="1076"/>
          <ac:picMkLst>
            <pc:docMk/>
            <pc:sldMk cId="229409954" sldId="2147479250"/>
            <ac:picMk id="10" creationId="{E0C63422-671A-A6B6-1E8A-E9CACD93DD84}"/>
          </ac:picMkLst>
        </pc:picChg>
      </pc:sldChg>
      <pc:sldChg chg="addSp modSp new mod">
        <pc:chgData name="Thoren, Mark" userId="74a99d50-79cf-457f-968a-aa62ddb0fd95" providerId="ADAL" clId="{41AC4419-38D6-48ED-9E79-CBD8A278534D}" dt="2024-05-01T23:44:30.775" v="1585" actId="14100"/>
        <pc:sldMkLst>
          <pc:docMk/>
          <pc:sldMk cId="1079280657" sldId="2147479251"/>
        </pc:sldMkLst>
        <pc:spChg chg="mod">
          <ac:chgData name="Thoren, Mark" userId="74a99d50-79cf-457f-968a-aa62ddb0fd95" providerId="ADAL" clId="{41AC4419-38D6-48ED-9E79-CBD8A278534D}" dt="2024-05-01T23:44:30.775" v="1585" actId="14100"/>
          <ac:spMkLst>
            <pc:docMk/>
            <pc:sldMk cId="1079280657" sldId="2147479251"/>
            <ac:spMk id="2" creationId="{223A0B5F-6806-2196-CABB-08947423D6F9}"/>
          </ac:spMkLst>
        </pc:spChg>
        <pc:spChg chg="mod">
          <ac:chgData name="Thoren, Mark" userId="74a99d50-79cf-457f-968a-aa62ddb0fd95" providerId="ADAL" clId="{41AC4419-38D6-48ED-9E79-CBD8A278534D}" dt="2024-05-01T23:43:13.584" v="1540" actId="20577"/>
          <ac:spMkLst>
            <pc:docMk/>
            <pc:sldMk cId="1079280657" sldId="2147479251"/>
            <ac:spMk id="3" creationId="{64242889-8805-96A7-43E9-9F52D76D74AF}"/>
          </ac:spMkLst>
        </pc:spChg>
        <pc:picChg chg="add mod">
          <ac:chgData name="Thoren, Mark" userId="74a99d50-79cf-457f-968a-aa62ddb0fd95" providerId="ADAL" clId="{41AC4419-38D6-48ED-9E79-CBD8A278534D}" dt="2024-05-01T23:44:14.867" v="1549" actId="1076"/>
          <ac:picMkLst>
            <pc:docMk/>
            <pc:sldMk cId="1079280657" sldId="2147479251"/>
            <ac:picMk id="7" creationId="{4405AADC-492F-5AA1-5D43-07E6BF14974C}"/>
          </ac:picMkLst>
        </pc:picChg>
        <pc:picChg chg="add mod">
          <ac:chgData name="Thoren, Mark" userId="74a99d50-79cf-457f-968a-aa62ddb0fd95" providerId="ADAL" clId="{41AC4419-38D6-48ED-9E79-CBD8A278534D}" dt="2024-05-01T23:44:09.016" v="1547" actId="1076"/>
          <ac:picMkLst>
            <pc:docMk/>
            <pc:sldMk cId="1079280657" sldId="2147479251"/>
            <ac:picMk id="1026" creationId="{EC4ECC92-A582-D936-875B-90970CE01CCD}"/>
          </ac:picMkLst>
        </pc:picChg>
      </pc:sldChg>
      <pc:sldChg chg="new del">
        <pc:chgData name="Thoren, Mark" userId="74a99d50-79cf-457f-968a-aa62ddb0fd95" providerId="ADAL" clId="{41AC4419-38D6-48ED-9E79-CBD8A278534D}" dt="2024-05-08T13:33:07.963" v="1939" actId="680"/>
        <pc:sldMkLst>
          <pc:docMk/>
          <pc:sldMk cId="2529924479" sldId="2147479252"/>
        </pc:sldMkLst>
      </pc:sldChg>
      <pc:sldChg chg="modSp new mod ord">
        <pc:chgData name="Thoren, Mark" userId="74a99d50-79cf-457f-968a-aa62ddb0fd95" providerId="ADAL" clId="{41AC4419-38D6-48ED-9E79-CBD8A278534D}" dt="2024-05-08T13:35:22.136" v="2047"/>
        <pc:sldMkLst>
          <pc:docMk/>
          <pc:sldMk cId="3662825468" sldId="2147479252"/>
        </pc:sldMkLst>
        <pc:spChg chg="mod">
          <ac:chgData name="Thoren, Mark" userId="74a99d50-79cf-457f-968a-aa62ddb0fd95" providerId="ADAL" clId="{41AC4419-38D6-48ED-9E79-CBD8A278534D}" dt="2024-05-08T13:34:00.045" v="2039" actId="14100"/>
          <ac:spMkLst>
            <pc:docMk/>
            <pc:sldMk cId="3662825468" sldId="2147479252"/>
            <ac:spMk id="2" creationId="{0AB6B2D4-3504-B14B-F45B-E9E9B418F57B}"/>
          </ac:spMkLst>
        </pc:spChg>
        <pc:spChg chg="mod">
          <ac:chgData name="Thoren, Mark" userId="74a99d50-79cf-457f-968a-aa62ddb0fd95" providerId="ADAL" clId="{41AC4419-38D6-48ED-9E79-CBD8A278534D}" dt="2024-05-08T13:33:22.723" v="1984" actId="20577"/>
          <ac:spMkLst>
            <pc:docMk/>
            <pc:sldMk cId="3662825468" sldId="2147479252"/>
            <ac:spMk id="3" creationId="{31A054E0-DE50-BC9A-5FDA-A26AEBB72FDE}"/>
          </ac:spMkLst>
        </pc:spChg>
      </pc:sldChg>
      <pc:sldChg chg="addSp modSp new mod ord modNotesTx">
        <pc:chgData name="Thoren, Mark" userId="74a99d50-79cf-457f-968a-aa62ddb0fd95" providerId="ADAL" clId="{41AC4419-38D6-48ED-9E79-CBD8A278534D}" dt="2024-05-08T14:17:56.381" v="2228"/>
        <pc:sldMkLst>
          <pc:docMk/>
          <pc:sldMk cId="1712237182" sldId="2147479253"/>
        </pc:sldMkLst>
        <pc:spChg chg="mod">
          <ac:chgData name="Thoren, Mark" userId="74a99d50-79cf-457f-968a-aa62ddb0fd95" providerId="ADAL" clId="{41AC4419-38D6-48ED-9E79-CBD8A278534D}" dt="2024-05-08T13:51:51.259" v="2049" actId="14100"/>
          <ac:spMkLst>
            <pc:docMk/>
            <pc:sldMk cId="1712237182" sldId="2147479253"/>
            <ac:spMk id="2" creationId="{FA4FAF0B-52FF-CE7E-D92A-CFC29423F814}"/>
          </ac:spMkLst>
        </pc:spChg>
        <pc:spChg chg="mod">
          <ac:chgData name="Thoren, Mark" userId="74a99d50-79cf-457f-968a-aa62ddb0fd95" providerId="ADAL" clId="{41AC4419-38D6-48ED-9E79-CBD8A278534D}" dt="2024-05-08T13:52:32.973" v="2181" actId="20577"/>
          <ac:spMkLst>
            <pc:docMk/>
            <pc:sldMk cId="1712237182" sldId="2147479253"/>
            <ac:spMk id="3" creationId="{4F2BB66D-BDCD-055F-C618-FA681B3BC55D}"/>
          </ac:spMkLst>
        </pc:spChg>
        <pc:picChg chg="add mod">
          <ac:chgData name="Thoren, Mark" userId="74a99d50-79cf-457f-968a-aa62ddb0fd95" providerId="ADAL" clId="{41AC4419-38D6-48ED-9E79-CBD8A278534D}" dt="2024-05-08T13:54:58.523" v="2213" actId="1076"/>
          <ac:picMkLst>
            <pc:docMk/>
            <pc:sldMk cId="1712237182" sldId="2147479253"/>
            <ac:picMk id="8" creationId="{DECD3AA1-B1F8-0305-7FF4-C9841774C16D}"/>
          </ac:picMkLst>
        </pc:picChg>
        <pc:picChg chg="add mod">
          <ac:chgData name="Thoren, Mark" userId="74a99d50-79cf-457f-968a-aa62ddb0fd95" providerId="ADAL" clId="{41AC4419-38D6-48ED-9E79-CBD8A278534D}" dt="2024-05-08T14:04:33.593" v="2217" actId="1035"/>
          <ac:picMkLst>
            <pc:docMk/>
            <pc:sldMk cId="1712237182" sldId="2147479253"/>
            <ac:picMk id="2050" creationId="{1DDDAE42-3126-92D6-88D8-3339A9EE3910}"/>
          </ac:picMkLst>
        </pc:picChg>
      </pc:sldChg>
      <pc:sldChg chg="modSp new mod">
        <pc:chgData name="Thoren, Mark" userId="74a99d50-79cf-457f-968a-aa62ddb0fd95" providerId="ADAL" clId="{41AC4419-38D6-48ED-9E79-CBD8A278534D}" dt="2024-05-09T00:42:40.023" v="2732" actId="20577"/>
        <pc:sldMkLst>
          <pc:docMk/>
          <pc:sldMk cId="2664663189" sldId="2147479254"/>
        </pc:sldMkLst>
        <pc:spChg chg="mod">
          <ac:chgData name="Thoren, Mark" userId="74a99d50-79cf-457f-968a-aa62ddb0fd95" providerId="ADAL" clId="{41AC4419-38D6-48ED-9E79-CBD8A278534D}" dt="2024-05-09T00:42:40.023" v="2732" actId="20577"/>
          <ac:spMkLst>
            <pc:docMk/>
            <pc:sldMk cId="2664663189" sldId="2147479254"/>
            <ac:spMk id="2" creationId="{A4FBCA0F-B7C4-2338-F908-50D2D8FC850F}"/>
          </ac:spMkLst>
        </pc:spChg>
        <pc:spChg chg="mod">
          <ac:chgData name="Thoren, Mark" userId="74a99d50-79cf-457f-968a-aa62ddb0fd95" providerId="ADAL" clId="{41AC4419-38D6-48ED-9E79-CBD8A278534D}" dt="2024-05-09T00:42:30.494" v="2699" actId="20577"/>
          <ac:spMkLst>
            <pc:docMk/>
            <pc:sldMk cId="2664663189" sldId="2147479254"/>
            <ac:spMk id="3" creationId="{B6BF6C28-8887-A391-8C5F-7AB19CA34C80}"/>
          </ac:spMkLst>
        </pc:spChg>
      </pc:sldChg>
      <pc:sldChg chg="modSp new mod ord">
        <pc:chgData name="Thoren, Mark" userId="74a99d50-79cf-457f-968a-aa62ddb0fd95" providerId="ADAL" clId="{41AC4419-38D6-48ED-9E79-CBD8A278534D}" dt="2024-05-09T00:54:24.407" v="3116"/>
        <pc:sldMkLst>
          <pc:docMk/>
          <pc:sldMk cId="1024928561" sldId="2147479255"/>
        </pc:sldMkLst>
        <pc:spChg chg="mod">
          <ac:chgData name="Thoren, Mark" userId="74a99d50-79cf-457f-968a-aa62ddb0fd95" providerId="ADAL" clId="{41AC4419-38D6-48ED-9E79-CBD8A278534D}" dt="2024-05-09T00:45:18.383" v="2801" actId="20577"/>
          <ac:spMkLst>
            <pc:docMk/>
            <pc:sldMk cId="1024928561" sldId="2147479255"/>
            <ac:spMk id="2" creationId="{5DDCCB9A-8ABB-B5F7-F05E-0CEEF30FA2CC}"/>
          </ac:spMkLst>
        </pc:spChg>
        <pc:spChg chg="mod">
          <ac:chgData name="Thoren, Mark" userId="74a99d50-79cf-457f-968a-aa62ddb0fd95" providerId="ADAL" clId="{41AC4419-38D6-48ED-9E79-CBD8A278534D}" dt="2024-05-09T00:45:08.150" v="2773" actId="20577"/>
          <ac:spMkLst>
            <pc:docMk/>
            <pc:sldMk cId="1024928561" sldId="2147479255"/>
            <ac:spMk id="3" creationId="{C5E3BAE4-5F9C-9110-3F39-C18011A5A06F}"/>
          </ac:spMkLst>
        </pc:spChg>
      </pc:sldChg>
      <pc:sldChg chg="new">
        <pc:chgData name="Thoren, Mark" userId="74a99d50-79cf-457f-968a-aa62ddb0fd95" providerId="ADAL" clId="{41AC4419-38D6-48ED-9E79-CBD8A278534D}" dt="2024-05-09T00:47:10.020" v="2878" actId="680"/>
        <pc:sldMkLst>
          <pc:docMk/>
          <pc:sldMk cId="3314565722" sldId="2147479256"/>
        </pc:sldMkLst>
      </pc:sldChg>
      <pc:sldChg chg="addSp delSp modSp new mod">
        <pc:chgData name="Thoren, Mark" userId="74a99d50-79cf-457f-968a-aa62ddb0fd95" providerId="ADAL" clId="{41AC4419-38D6-48ED-9E79-CBD8A278534D}" dt="2024-05-09T00:53:53.583" v="3114" actId="20577"/>
        <pc:sldMkLst>
          <pc:docMk/>
          <pc:sldMk cId="4192029860" sldId="2147479257"/>
        </pc:sldMkLst>
        <pc:spChg chg="del">
          <ac:chgData name="Thoren, Mark" userId="74a99d50-79cf-457f-968a-aa62ddb0fd95" providerId="ADAL" clId="{41AC4419-38D6-48ED-9E79-CBD8A278534D}" dt="2024-05-09T00:48:16.817" v="2913" actId="3680"/>
          <ac:spMkLst>
            <pc:docMk/>
            <pc:sldMk cId="4192029860" sldId="2147479257"/>
            <ac:spMk id="2" creationId="{76AB9DAF-880C-6D34-6F02-E154D90354A0}"/>
          </ac:spMkLst>
        </pc:spChg>
        <pc:spChg chg="mod">
          <ac:chgData name="Thoren, Mark" userId="74a99d50-79cf-457f-968a-aa62ddb0fd95" providerId="ADAL" clId="{41AC4419-38D6-48ED-9E79-CBD8A278534D}" dt="2024-05-09T00:48:01.805" v="2912" actId="20577"/>
          <ac:spMkLst>
            <pc:docMk/>
            <pc:sldMk cId="4192029860" sldId="2147479257"/>
            <ac:spMk id="3" creationId="{8DEE33D2-673F-CED5-8CCF-2950B3A2A8D9}"/>
          </ac:spMkLst>
        </pc:spChg>
        <pc:graphicFrameChg chg="add mod ord modGraphic">
          <ac:chgData name="Thoren, Mark" userId="74a99d50-79cf-457f-968a-aa62ddb0fd95" providerId="ADAL" clId="{41AC4419-38D6-48ED-9E79-CBD8A278534D}" dt="2024-05-09T00:53:53.583" v="3114" actId="20577"/>
          <ac:graphicFrameMkLst>
            <pc:docMk/>
            <pc:sldMk cId="4192029860" sldId="2147479257"/>
            <ac:graphicFrameMk id="8" creationId="{8E650D6B-BEB2-E5D8-F9C5-90D32D4C9D59}"/>
          </ac:graphicFrameMkLst>
        </pc:graphicFrameChg>
      </pc:sldChg>
      <pc:sldChg chg="addSp modSp new mod">
        <pc:chgData name="Thoren, Mark" userId="74a99d50-79cf-457f-968a-aa62ddb0fd95" providerId="ADAL" clId="{41AC4419-38D6-48ED-9E79-CBD8A278534D}" dt="2024-05-09T01:03:23.305" v="3160" actId="20577"/>
        <pc:sldMkLst>
          <pc:docMk/>
          <pc:sldMk cId="4035581305" sldId="2147479258"/>
        </pc:sldMkLst>
        <pc:spChg chg="mod">
          <ac:chgData name="Thoren, Mark" userId="74a99d50-79cf-457f-968a-aa62ddb0fd95" providerId="ADAL" clId="{41AC4419-38D6-48ED-9E79-CBD8A278534D}" dt="2024-05-09T01:03:23.305" v="3160" actId="20577"/>
          <ac:spMkLst>
            <pc:docMk/>
            <pc:sldMk cId="4035581305" sldId="2147479258"/>
            <ac:spMk id="2" creationId="{497FC1C8-5442-5FC4-C611-06E0763A9095}"/>
          </ac:spMkLst>
        </pc:spChg>
        <pc:spChg chg="mod">
          <ac:chgData name="Thoren, Mark" userId="74a99d50-79cf-457f-968a-aa62ddb0fd95" providerId="ADAL" clId="{41AC4419-38D6-48ED-9E79-CBD8A278534D}" dt="2024-05-09T01:01:52.639" v="3139" actId="20577"/>
          <ac:spMkLst>
            <pc:docMk/>
            <pc:sldMk cId="4035581305" sldId="2147479258"/>
            <ac:spMk id="3" creationId="{1016E804-F2DE-CA31-468F-7CC14947E2E6}"/>
          </ac:spMkLst>
        </pc:spChg>
        <pc:picChg chg="add mod">
          <ac:chgData name="Thoren, Mark" userId="74a99d50-79cf-457f-968a-aa62ddb0fd95" providerId="ADAL" clId="{41AC4419-38D6-48ED-9E79-CBD8A278534D}" dt="2024-05-09T01:02:01.120" v="3142" actId="1076"/>
          <ac:picMkLst>
            <pc:docMk/>
            <pc:sldMk cId="4035581305" sldId="2147479258"/>
            <ac:picMk id="7170" creationId="{BB324F51-55E4-1B7E-CC52-9AFE9075276B}"/>
          </ac:picMkLst>
        </pc:picChg>
      </pc:sldChg>
      <pc:sldChg chg="modSp new mod">
        <pc:chgData name="Thoren, Mark" userId="74a99d50-79cf-457f-968a-aa62ddb0fd95" providerId="ADAL" clId="{41AC4419-38D6-48ED-9E79-CBD8A278534D}" dt="2024-05-14T21:54:22.498" v="3438" actId="20577"/>
        <pc:sldMkLst>
          <pc:docMk/>
          <pc:sldMk cId="1416867178" sldId="2147479259"/>
        </pc:sldMkLst>
        <pc:spChg chg="mod">
          <ac:chgData name="Thoren, Mark" userId="74a99d50-79cf-457f-968a-aa62ddb0fd95" providerId="ADAL" clId="{41AC4419-38D6-48ED-9E79-CBD8A278534D}" dt="2024-05-14T21:54:22.498" v="3438" actId="20577"/>
          <ac:spMkLst>
            <pc:docMk/>
            <pc:sldMk cId="1416867178" sldId="2147479259"/>
            <ac:spMk id="2" creationId="{C8C39B91-538D-D46D-D22F-9B743896BB2A}"/>
          </ac:spMkLst>
        </pc:spChg>
        <pc:spChg chg="mod">
          <ac:chgData name="Thoren, Mark" userId="74a99d50-79cf-457f-968a-aa62ddb0fd95" providerId="ADAL" clId="{41AC4419-38D6-48ED-9E79-CBD8A278534D}" dt="2024-05-13T23:55:51.211" v="3173" actId="20577"/>
          <ac:spMkLst>
            <pc:docMk/>
            <pc:sldMk cId="1416867178" sldId="2147479259"/>
            <ac:spMk id="3" creationId="{00968EDC-9756-E4F2-BA6E-E8D08D36B3A5}"/>
          </ac:spMkLst>
        </pc:spChg>
      </pc:sldChg>
      <pc:sldMasterChg chg="modSp delSldLayout modSldLayout">
        <pc:chgData name="Thoren, Mark" userId="74a99d50-79cf-457f-968a-aa62ddb0fd95" providerId="ADAL" clId="{41AC4419-38D6-48ED-9E79-CBD8A278534D}" dt="2024-05-09T00:43:39.882" v="2741" actId="47"/>
        <pc:sldMasterMkLst>
          <pc:docMk/>
          <pc:sldMasterMk cId="2279805908" sldId="2147483675"/>
        </pc:sldMasterMkLst>
        <pc:spChg chg="mod">
          <ac:chgData name="Thoren, Mark" userId="74a99d50-79cf-457f-968a-aa62ddb0fd95" providerId="ADAL" clId="{41AC4419-38D6-48ED-9E79-CBD8A278534D}" dt="2024-04-25T13:31:36.151" v="52"/>
          <ac:spMkLst>
            <pc:docMk/>
            <pc:sldMasterMk cId="2279805908" sldId="2147483675"/>
            <ac:spMk id="2" creationId="{C8A8D3E2-8096-4AF5-B142-B8C380533715}"/>
          </ac:spMkLst>
        </pc:sp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2536924405" sldId="2147483677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2536924405" sldId="2147483677"/>
              <ac:spMk id="7" creationId="{31490E1E-9A0D-4048-87C4-980D6C957D88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3960796271" sldId="2147483678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3960796271" sldId="2147483678"/>
              <ac:spMk id="9" creationId="{6814554B-F7E7-D444-A874-1C7C087F2F6F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2458093813" sldId="2147483679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2458093813" sldId="2147483679"/>
              <ac:spMk id="9" creationId="{615B190D-9285-0047-8C80-F9E18787FE5C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1896034194" sldId="2147483681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1896034194" sldId="2147483681"/>
              <ac:spMk id="10" creationId="{BCE41326-C290-4D46-B402-D7627D5D1C33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4017087993" sldId="2147483697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4017087993" sldId="2147483697"/>
              <ac:spMk id="13" creationId="{7A06C9D6-1966-FF45-88E4-859637CF1FF0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3889047744" sldId="2147483698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3889047744" sldId="2147483698"/>
              <ac:spMk id="7" creationId="{98F33FEB-75AD-A94C-AB8E-548146CD77BD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2280099054" sldId="2147483699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2280099054" sldId="2147483699"/>
              <ac:spMk id="9" creationId="{0B683E68-D08B-CC45-A7FB-13081272693E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2356731108" sldId="2147483702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2356731108" sldId="2147483702"/>
              <ac:spMk id="10" creationId="{234AD3D5-18D6-D040-A654-F65E86628A9A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2937355658" sldId="2147483703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2937355658" sldId="2147483703"/>
              <ac:spMk id="9" creationId="{F914E7D0-2864-364E-83FE-A1C7E1F7D64B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2809811731" sldId="2147483705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2809811731" sldId="2147483705"/>
              <ac:spMk id="13" creationId="{7084A994-876E-774C-A507-104A2FF008FC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3069820293" sldId="2147483707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3069820293" sldId="2147483707"/>
              <ac:spMk id="13" creationId="{37821145-20AC-0C4C-A501-27AAE22BDB9D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2047988501" sldId="2147483708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2047988501" sldId="2147483708"/>
              <ac:spMk id="10" creationId="{E8372402-BBA1-394F-9C25-A9009A3E6AD9}"/>
            </ac:spMkLst>
          </pc:spChg>
        </pc:sldLayoutChg>
        <pc:sldLayoutChg chg="modSp">
          <pc:chgData name="Thoren, Mark" userId="74a99d50-79cf-457f-968a-aa62ddb0fd95" providerId="ADAL" clId="{41AC4419-38D6-48ED-9E79-CBD8A278534D}" dt="2024-04-25T13:31:36.151" v="52"/>
          <pc:sldLayoutMkLst>
            <pc:docMk/>
            <pc:sldMasterMk cId="2279805908" sldId="2147483675"/>
            <pc:sldLayoutMk cId="140208992" sldId="2147483709"/>
          </pc:sldLayoutMkLst>
          <pc:spChg chg="mod">
            <ac:chgData name="Thoren, Mark" userId="74a99d50-79cf-457f-968a-aa62ddb0fd95" providerId="ADAL" clId="{41AC4419-38D6-48ED-9E79-CBD8A278534D}" dt="2024-04-25T13:31:36.151" v="52"/>
            <ac:spMkLst>
              <pc:docMk/>
              <pc:sldMasterMk cId="2279805908" sldId="2147483675"/>
              <pc:sldLayoutMk cId="140208992" sldId="2147483709"/>
              <ac:spMk id="9" creationId="{6814554B-F7E7-D444-A874-1C7C087F2F6F}"/>
            </ac:spMkLst>
          </pc:spChg>
        </pc:sldLayoutChg>
        <pc:sldLayoutChg chg="del">
          <pc:chgData name="Thoren, Mark" userId="74a99d50-79cf-457f-968a-aa62ddb0fd95" providerId="ADAL" clId="{41AC4419-38D6-48ED-9E79-CBD8A278534D}" dt="2024-05-09T00:43:39.882" v="2741" actId="47"/>
          <pc:sldLayoutMkLst>
            <pc:docMk/>
            <pc:sldMasterMk cId="2279805908" sldId="2147483675"/>
            <pc:sldLayoutMk cId="839890496" sldId="2147483710"/>
          </pc:sldLayoutMkLst>
        </pc:sldLayoutChg>
      </pc:sldMasterChg>
      <pc:sldMasterChg chg="del delSldLayout">
        <pc:chgData name="Thoren, Mark" userId="74a99d50-79cf-457f-968a-aa62ddb0fd95" providerId="ADAL" clId="{41AC4419-38D6-48ED-9E79-CBD8A278534D}" dt="2024-04-25T13:51:47.696" v="62" actId="47"/>
        <pc:sldMasterMkLst>
          <pc:docMk/>
          <pc:sldMasterMk cId="2520252795" sldId="2147483711"/>
        </pc:sldMasterMkLst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86938550" sldId="2147483712"/>
          </pc:sldLayoutMkLst>
        </pc:sldLayoutChg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2514967261" sldId="2147483713"/>
          </pc:sldLayoutMkLst>
        </pc:sldLayoutChg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2667451153" sldId="2147483714"/>
          </pc:sldLayoutMkLst>
        </pc:sldLayoutChg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3079652160" sldId="2147483715"/>
          </pc:sldLayoutMkLst>
        </pc:sldLayoutChg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4017700243" sldId="2147483716"/>
          </pc:sldLayoutMkLst>
        </pc:sldLayoutChg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2678556239" sldId="2147483717"/>
          </pc:sldLayoutMkLst>
        </pc:sldLayoutChg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3008292333" sldId="2147483718"/>
          </pc:sldLayoutMkLst>
        </pc:sldLayoutChg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1438154952" sldId="2147483719"/>
          </pc:sldLayoutMkLst>
        </pc:sldLayoutChg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2879051073" sldId="2147483720"/>
          </pc:sldLayoutMkLst>
        </pc:sldLayoutChg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960358425" sldId="2147483721"/>
          </pc:sldLayoutMkLst>
        </pc:sldLayoutChg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315716884" sldId="2147483722"/>
          </pc:sldLayoutMkLst>
        </pc:sldLayoutChg>
        <pc:sldLayoutChg chg="del">
          <pc:chgData name="Thoren, Mark" userId="74a99d50-79cf-457f-968a-aa62ddb0fd95" providerId="ADAL" clId="{41AC4419-38D6-48ED-9E79-CBD8A278534D}" dt="2024-04-25T13:51:47.696" v="62" actId="47"/>
          <pc:sldLayoutMkLst>
            <pc:docMk/>
            <pc:sldMasterMk cId="2520252795" sldId="2147483711"/>
            <pc:sldLayoutMk cId="2846549768" sldId="214748372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ctr"/>
          <a:lstStyle>
            <a:lvl1pPr algn="l">
              <a:defRPr sz="1200"/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884290" y="9119474"/>
            <a:ext cx="429217" cy="480060"/>
          </a:xfrm>
          <a:prstGeom prst="rect">
            <a:avLst/>
          </a:prstGeom>
        </p:spPr>
        <p:txBody>
          <a:bodyPr vert="horz" lIns="96653" tIns="48327" rIns="96653" bIns="48327" rtlCol="0" anchor="ctr"/>
          <a:lstStyle>
            <a:lvl1pPr algn="r">
              <a:defRPr sz="1200"/>
            </a:lvl1pPr>
          </a:lstStyle>
          <a:p>
            <a:fld id="{013FF889-DBB5-E540-8E75-47BFCA62884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9920" y="9119474"/>
            <a:ext cx="3413761" cy="480060"/>
          </a:xfrm>
          <a:prstGeom prst="rect">
            <a:avLst/>
          </a:prstGeom>
        </p:spPr>
        <p:txBody>
          <a:bodyPr lIns="94851" tIns="47425" rIns="94851" bIns="47425" anchor="ctr" anchorCtr="0">
            <a:noAutofit/>
          </a:bodyPr>
          <a:lstStyle/>
          <a:p>
            <a:pPr algn="r" defTabSz="948507">
              <a:defRPr/>
            </a:pPr>
            <a:r>
              <a:rPr lang="en-US" sz="1000" dirty="0">
                <a:solidFill>
                  <a:srgbClr val="FFFFFF">
                    <a:lumMod val="65000"/>
                  </a:srgb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7" name="Header Placeholder 1"/>
          <p:cNvSpPr>
            <a:spLocks noGrp="1"/>
          </p:cNvSpPr>
          <p:nvPr>
            <p:ph type="hdr" sz="quarter"/>
          </p:nvPr>
        </p:nvSpPr>
        <p:spPr>
          <a:xfrm>
            <a:off x="1749114" y="112173"/>
            <a:ext cx="4468292" cy="480060"/>
          </a:xfrm>
          <a:prstGeom prst="rect">
            <a:avLst/>
          </a:prstGeom>
        </p:spPr>
        <p:txBody>
          <a:bodyPr vert="horz" lIns="96653" tIns="0" rIns="96653" bIns="0" rtlCol="0" anchor="t"/>
          <a:lstStyle>
            <a:lvl1pPr algn="l">
              <a:defRPr sz="1200"/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" y="112173"/>
            <a:ext cx="1381279" cy="5529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4C274-FC20-274E-ABAE-1B6BD23BA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E37C9AD1-494E-6A4E-8F5F-425D5063F09E}" type="datetimeFigureOut">
              <a:rPr lang="en-US" smtClean="0"/>
              <a:t>10/22/2024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3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84137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ctr"/>
          <a:lstStyle>
            <a:lvl1pPr algn="l">
              <a:defRPr sz="1000" b="0" i="0">
                <a:latin typeface="Barlow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FFFFFF">
                    <a:lumMod val="65000"/>
                  </a:srgbClr>
                </a:solidFill>
              </a:rPr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583680" y="9119474"/>
            <a:ext cx="729827" cy="480060"/>
          </a:xfrm>
          <a:prstGeom prst="rect">
            <a:avLst/>
          </a:prstGeom>
        </p:spPr>
        <p:txBody>
          <a:bodyPr vert="horz" lIns="96653" tIns="48327" rIns="96653" bIns="48327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defRPr>
            </a:lvl1pPr>
          </a:lstStyle>
          <a:p>
            <a:fld id="{900B8651-D313-4300-801F-8365670269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69920" y="9119474"/>
            <a:ext cx="3413761" cy="480060"/>
          </a:xfrm>
          <a:prstGeom prst="rect">
            <a:avLst/>
          </a:prstGeom>
        </p:spPr>
        <p:txBody>
          <a:bodyPr lIns="94851" tIns="47425" rIns="94851" bIns="47425" anchor="ctr" anchorCtr="0">
            <a:noAutofit/>
          </a:bodyPr>
          <a:lstStyle/>
          <a:p>
            <a:pPr marL="0" marR="0" lvl="0" indent="0" algn="r" defTabSz="948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9" name="Header Placeholder 1"/>
          <p:cNvSpPr>
            <a:spLocks noGrp="1"/>
          </p:cNvSpPr>
          <p:nvPr>
            <p:ph type="hdr" sz="quarter"/>
          </p:nvPr>
        </p:nvSpPr>
        <p:spPr>
          <a:xfrm>
            <a:off x="1749114" y="112173"/>
            <a:ext cx="4468292" cy="480060"/>
          </a:xfrm>
          <a:prstGeom prst="rect">
            <a:avLst/>
          </a:prstGeom>
        </p:spPr>
        <p:txBody>
          <a:bodyPr vert="horz" lIns="96653" tIns="0" rIns="96653" bIns="0" rtlCol="0" anchor="t"/>
          <a:lstStyle>
            <a:lvl1pPr algn="l">
              <a:defRPr sz="1200" b="0" i="0">
                <a:latin typeface="Barlow" panose="00000500000000000000" pitchFamily="2" charset="0"/>
              </a:defRPr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1"/>
          </p:nvPr>
        </p:nvSpPr>
        <p:spPr>
          <a:xfrm>
            <a:off x="6320004" y="112173"/>
            <a:ext cx="993503" cy="480060"/>
          </a:xfrm>
          <a:prstGeom prst="rect">
            <a:avLst/>
          </a:prstGeom>
        </p:spPr>
        <p:txBody>
          <a:bodyPr vert="horz" lIns="96653" tIns="0" rIns="96653" bIns="0" rtlCol="0" anchor="t"/>
          <a:lstStyle>
            <a:lvl1pPr algn="r">
              <a:defRPr sz="1200" b="0" i="0">
                <a:latin typeface="Barlow" panose="00000500000000000000" pitchFamily="2" charset="0"/>
              </a:defRPr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pPr/>
              <a:t>10/22/2024</a:t>
            </a:fld>
            <a:endParaRPr lang="en-US" sz="10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9" y="112173"/>
            <a:ext cx="1381279" cy="552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389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buClr>
        <a:schemeClr val="tx2"/>
      </a:buClr>
      <a:buSzPct val="75000"/>
      <a:buFont typeface="Wingdings 3" panose="05040102010807070707" pitchFamily="18" charset="2"/>
      <a:buChar char="u"/>
      <a:defRPr sz="1200" b="0" i="0" kern="1200">
        <a:solidFill>
          <a:schemeClr val="tx1">
            <a:lumMod val="50000"/>
            <a:lumOff val="50000"/>
          </a:schemeClr>
        </a:solidFill>
        <a:latin typeface="Barlow" panose="00000500000000000000" pitchFamily="2" charset="0"/>
        <a:ea typeface="+mn-ea"/>
        <a:cs typeface="Arial" panose="020B0604020202020204" pitchFamily="34" charset="0"/>
      </a:defRPr>
    </a:lvl1pPr>
    <a:lvl2pPr marL="344488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anose="00000500000000000000" pitchFamily="2" charset="0"/>
        <a:ea typeface="+mn-ea"/>
        <a:cs typeface="Arial" panose="020B0604020202020204" pitchFamily="34" charset="0"/>
      </a:defRPr>
    </a:lvl2pPr>
    <a:lvl3pPr marL="5111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anose="00000500000000000000" pitchFamily="2" charset="0"/>
        <a:ea typeface="+mn-ea"/>
        <a:cs typeface="Arial" panose="020B0604020202020204" pitchFamily="34" charset="0"/>
      </a:defRPr>
    </a:lvl3pPr>
    <a:lvl4pPr marL="6889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anose="00000500000000000000" pitchFamily="2" charset="0"/>
        <a:ea typeface="+mn-ea"/>
        <a:cs typeface="Arial" panose="020B0604020202020204" pitchFamily="34" charset="0"/>
      </a:defRPr>
    </a:lvl4pPr>
    <a:lvl5pPr marL="855663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anose="00000500000000000000" pitchFamily="2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og.com/en/technical-articles/ltspice-worst-case-circuit-analysis-with-minimal-simulations-runs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light cover slide option.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1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https://commons.wikimedia.org/wiki/File:EB1922_Telephone_-_Telephone_repeater_circuit.jpg</a:t>
            </a:r>
          </a:p>
          <a:p>
            <a:r>
              <a:rPr lang="en-US" dirty="0"/>
              <a:t>MOSFET Amplifier Lab: https://wiki.analog.com/university/courses/electronics/electronics-lab-5m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05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hard to understate the importance of this paper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https://convexoptimization.com/TOOLS/Black.pdf</a:t>
            </a:r>
          </a:p>
          <a:p>
            <a:r>
              <a:rPr lang="en-US" dirty="0"/>
              <a:t>https://en.wikipedia.org/wiki/Harold_Stephen_Black</a:t>
            </a:r>
          </a:p>
          <a:p>
            <a:r>
              <a:rPr lang="en-US" dirty="0"/>
              <a:t>https://www.diag.uniroma1.it/~oriolo/fda/matdid/Hist_BlackAmp.pdf</a:t>
            </a:r>
          </a:p>
          <a:p>
            <a:r>
              <a:rPr lang="en-US" dirty="0"/>
              <a:t>https://personal.utdallas.edu/~yxc101000/courses/4340/feedback.pdf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80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https://patents.google.com/patent/US2401779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0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an Analog Computer: https://www.youtube.com/watch?app=desktop&amp;v=3tOA8Fo6b7A</a:t>
            </a:r>
          </a:p>
          <a:p>
            <a:r>
              <a:rPr lang="en-US" dirty="0"/>
              <a:t>https://www.nonstopsystems.com/radio/pdf-hell/article-hell-DM12-400.pdf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3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7675" y="717550"/>
            <a:ext cx="6392863" cy="359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28869" y="4554341"/>
            <a:ext cx="5830957" cy="43146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28576" y="9107016"/>
            <a:ext cx="3158434" cy="479404"/>
          </a:xfrm>
          <a:prstGeom prst="rect">
            <a:avLst/>
          </a:prstGeom>
        </p:spPr>
        <p:txBody>
          <a:bodyPr/>
          <a:lstStyle/>
          <a:p>
            <a:fld id="{900B8651-D313-4300-801F-8365670269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5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classic lab experiment is building a difference amplifier, where common-mode rejection ratio is dependent on resistor matching. Given that most parts kits have either 5% or 1% resistors, CMRR is typically not great. But a student can build intuition by modeling a perfect difference amplifier in simulation, then measure their actual resistor values with the school’s benchtop meter, enter the measured values into the simulator, and (hopefully) reconcile with their real-world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67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classic lab experiment is building a difference amplifier, where common-mode rejection ratio is dependent on resistor matching. Given that most parts kits have either 5% or 1% resistors, CMRR is typically not great. But a student can build intuition by modeling a perfect difference amplifier in simulation, then measure their actual resistor values with the school’s benchtop meter, enter the measured values into the simulator, and (hopefully) reconcile with their real-world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00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Beginning of the Monte Carlo Method: https://permalink.lanl.gov/object/tr?what=info:lanl-repo/lareport/LA-UR-88-9067</a:t>
            </a:r>
          </a:p>
          <a:p>
            <a:pPr marL="177845" indent="-177845" defTabSz="948507">
              <a:buClr>
                <a:srgbClr val="1F497D"/>
              </a:buClr>
              <a:defRPr/>
            </a:pPr>
            <a:r>
              <a:rPr lang="en-US" dirty="0">
                <a:cs typeface="Arial"/>
                <a:hlinkClick r:id="rId3"/>
              </a:rPr>
              <a:t>https://www.analog.com/en/technical-articles/ltspice-worst-case-circuit-analysis-with-minimal-simulations-runs.html</a:t>
            </a:r>
            <a:r>
              <a:rPr lang="en-US" dirty="0"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14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https://www.eyc-tech.com/show/eyc-hot-wire-type-air-velocity-series-product-principle-application.htm</a:t>
            </a:r>
          </a:p>
          <a:p>
            <a:r>
              <a:rPr lang="en-US" dirty="0"/>
              <a:t>https://archive.aoe.vt.edu/simpson/aoe4154/hotwirelab.pdf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89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9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B8651-D313-4300-801F-83656702695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arlow" pitchFamily="2" charset="77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Barlow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67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24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 3" panose="05040102010807070707" pitchFamily="18" charset="2"/>
              <a:buNone/>
              <a:tabLst/>
              <a:defRPr/>
            </a:pPr>
            <a:r>
              <a:rPr lang="en-US" dirty="0"/>
              <a:t>https://wiki.analog.com/university/labs/wien_bridge_osc_adalm2000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5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promise I’ll get the files up on GitHub soon, likely here:</a:t>
            </a:r>
          </a:p>
          <a:p>
            <a:pPr marL="0" indent="0">
              <a:buNone/>
            </a:pPr>
            <a:r>
              <a:rPr lang="en-US" dirty="0"/>
              <a:t>https://github.com/analogdevicesinc/education_tools/tree/master/experiment-boards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97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https://www.analog.com/media/en/technical-documentation/app-notes/an43f.pdf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96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22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http://seti.harvard.edu/unusual_stuff/misc/lorenz.htm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15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https://www.electronicdesign.com/technologies/analog/article/55131908/circuits-of-chaos-building-lorenz-chua-and-rossler-strange-attractors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4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https://wiki.analog.com/university/courses/electronics/electronics-lab-13</a:t>
            </a:r>
          </a:p>
          <a:p>
            <a:r>
              <a:rPr lang="en-US" dirty="0"/>
              <a:t>https://github.com/analogdevicesinc/education_tools/tree/master/experiment-boards/transistor-op-amp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08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6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47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Philbrick</a:t>
            </a:r>
            <a:r>
              <a:rPr lang="en-US" dirty="0"/>
              <a:t> GAP/R, named after George A. </a:t>
            </a:r>
            <a:r>
              <a:rPr lang="en-US" dirty="0" err="1"/>
              <a:t>Philbrick</a:t>
            </a:r>
            <a:r>
              <a:rPr lang="en-US" baseline="0" dirty="0"/>
              <a:t> Research (thus GAP/R). Bob Pease is an alumnus.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49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78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55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</a:t>
            </a:r>
            <a:r>
              <a:rPr lang="en-US" baseline="0" dirty="0"/>
              <a:t> has used one of these? Unity gain stability made this the first truly general purpose </a:t>
            </a:r>
            <a:r>
              <a:rPr lang="en-US" baseline="0" dirty="0" err="1"/>
              <a:t>opamp</a:t>
            </a:r>
            <a:r>
              <a:rPr lang="en-US" baseline="0" dirty="0"/>
              <a:t>. For a very long time this was the </a:t>
            </a:r>
            <a:r>
              <a:rPr lang="en-US" baseline="0" dirty="0" err="1"/>
              <a:t>defacto</a:t>
            </a:r>
            <a:r>
              <a:rPr lang="en-US" baseline="0" dirty="0"/>
              <a:t> standard </a:t>
            </a:r>
            <a:r>
              <a:rPr lang="en-US" baseline="0" dirty="0" err="1"/>
              <a:t>opamp</a:t>
            </a:r>
            <a:r>
              <a:rPr lang="en-US" baseline="0" dirty="0"/>
              <a:t> pinout. </a:t>
            </a:r>
          </a:p>
          <a:p>
            <a:endParaRPr lang="en-US" baseline="0" dirty="0"/>
          </a:p>
          <a:p>
            <a:r>
              <a:rPr lang="en-US" baseline="0" dirty="0"/>
              <a:t>Benefit – you could swap different </a:t>
            </a:r>
            <a:r>
              <a:rPr lang="en-US" baseline="0" dirty="0" err="1"/>
              <a:t>opamps</a:t>
            </a:r>
            <a:r>
              <a:rPr lang="en-US" baseline="0" dirty="0"/>
              <a:t> into a socket to see which one worked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06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Fairchild uA709</a:t>
            </a:r>
            <a:r>
              <a:rPr lang="en-US" baseline="0" dirty="0"/>
              <a:t>: first to use the standard </a:t>
            </a:r>
            <a:r>
              <a:rPr lang="en-US" baseline="0" dirty="0" err="1"/>
              <a:t>opamp</a:t>
            </a:r>
            <a:r>
              <a:rPr lang="en-US" baseline="0" dirty="0"/>
              <a:t> pinout (but not unity gain stable) (Bob </a:t>
            </a:r>
            <a:r>
              <a:rPr lang="en-US" baseline="0" dirty="0" err="1"/>
              <a:t>Widlar</a:t>
            </a:r>
            <a:r>
              <a:rPr lang="en-US" baseline="0" dirty="0"/>
              <a:t>)</a:t>
            </a:r>
          </a:p>
          <a:p>
            <a:r>
              <a:rPr lang="en-US" baseline="0" dirty="0"/>
              <a:t>National LM101A: first to use PTAT bias – much more stable over temp (</a:t>
            </a:r>
            <a:r>
              <a:rPr lang="en-US" baseline="0" dirty="0" err="1"/>
              <a:t>Widlar</a:t>
            </a:r>
            <a:r>
              <a:rPr lang="en-US" baseline="0" dirty="0"/>
              <a:t>)</a:t>
            </a:r>
          </a:p>
          <a:p>
            <a:r>
              <a:rPr lang="en-US" baseline="0" dirty="0"/>
              <a:t>National LM108: first </a:t>
            </a:r>
            <a:r>
              <a:rPr lang="en-US" baseline="0" dirty="0" err="1"/>
              <a:t>superbeta</a:t>
            </a:r>
            <a:r>
              <a:rPr lang="en-US" baseline="0" dirty="0"/>
              <a:t> (</a:t>
            </a:r>
            <a:r>
              <a:rPr lang="en-US" baseline="0" dirty="0" err="1"/>
              <a:t>Widlar</a:t>
            </a:r>
            <a:r>
              <a:rPr lang="en-US" baseline="0" dirty="0"/>
              <a:t>): much lower input bias currents</a:t>
            </a:r>
          </a:p>
          <a:p>
            <a:r>
              <a:rPr lang="en-US" baseline="0" dirty="0"/>
              <a:t>National LM324: first “single supply” with CMR to ground at input. Spent many years as the industry’s generic quad </a:t>
            </a:r>
            <a:r>
              <a:rPr lang="en-US" baseline="0" dirty="0" err="1"/>
              <a:t>opamp</a:t>
            </a:r>
            <a:r>
              <a:rPr lang="en-US" baseline="0" dirty="0"/>
              <a:t> (Rod Russell)</a:t>
            </a:r>
          </a:p>
          <a:p>
            <a:r>
              <a:rPr lang="en-US" baseline="0" dirty="0"/>
              <a:t>National LF356: first JFET inputs</a:t>
            </a:r>
          </a:p>
          <a:p>
            <a:r>
              <a:rPr lang="en-US" baseline="0" dirty="0"/>
              <a:t>PMI OP07: first low-offset with trimmed inputs (George </a:t>
            </a:r>
            <a:r>
              <a:rPr lang="en-US" baseline="0" dirty="0" err="1"/>
              <a:t>Erdi</a:t>
            </a:r>
            <a:r>
              <a:rPr lang="en-US" baseline="0" dirty="0"/>
              <a:t>)</a:t>
            </a:r>
          </a:p>
          <a:p>
            <a:r>
              <a:rPr lang="en-US" baseline="0" dirty="0"/>
              <a:t>TI TL071 (also 072/074 dual and quad): low-cost JFET, </a:t>
            </a:r>
            <a:r>
              <a:rPr lang="en-US" baseline="0" dirty="0" err="1"/>
              <a:t>defacto</a:t>
            </a:r>
            <a:r>
              <a:rPr lang="en-US" baseline="0" dirty="0"/>
              <a:t> audio </a:t>
            </a:r>
            <a:r>
              <a:rPr lang="en-US" baseline="0" dirty="0" err="1"/>
              <a:t>opamp</a:t>
            </a:r>
            <a:r>
              <a:rPr lang="en-US" baseline="0" dirty="0"/>
              <a:t> for many years (runner-up: </a:t>
            </a:r>
            <a:r>
              <a:rPr lang="en-US" baseline="0" dirty="0" err="1"/>
              <a:t>Signetics</a:t>
            </a:r>
            <a:r>
              <a:rPr lang="en-US" baseline="0" dirty="0"/>
              <a:t> NE5532)</a:t>
            </a:r>
          </a:p>
          <a:p>
            <a:r>
              <a:rPr lang="en-US" baseline="0" dirty="0"/>
              <a:t>PMI OP27: lowest noise at the time (</a:t>
            </a:r>
            <a:r>
              <a:rPr lang="en-US" baseline="0" dirty="0" err="1"/>
              <a:t>eN</a:t>
            </a:r>
            <a:r>
              <a:rPr lang="en-US" baseline="0" dirty="0"/>
              <a:t> = 600ohms) (</a:t>
            </a:r>
            <a:r>
              <a:rPr lang="en-US" baseline="0" dirty="0" err="1"/>
              <a:t>Erdi</a:t>
            </a:r>
            <a:r>
              <a:rPr lang="en-US" baseline="0" dirty="0"/>
              <a:t>)</a:t>
            </a:r>
          </a:p>
          <a:p>
            <a:r>
              <a:rPr lang="en-US" baseline="0" dirty="0"/>
              <a:t>Linear LT1013: full performance with a single 5V supply (Carl Nelson)</a:t>
            </a:r>
          </a:p>
          <a:p>
            <a:r>
              <a:rPr lang="en-US" baseline="0" dirty="0"/>
              <a:t>Linear LT1028: &lt;1nV/</a:t>
            </a:r>
            <a:r>
              <a:rPr lang="en-US" baseline="0" dirty="0" err="1"/>
              <a:t>rtHz</a:t>
            </a:r>
            <a:r>
              <a:rPr lang="en-US" baseline="0" dirty="0"/>
              <a:t> (</a:t>
            </a:r>
            <a:r>
              <a:rPr lang="en-US" baseline="0" dirty="0" err="1"/>
              <a:t>eN</a:t>
            </a:r>
            <a:r>
              <a:rPr lang="en-US" baseline="0" dirty="0"/>
              <a:t> &lt; 50ohms) (</a:t>
            </a:r>
            <a:r>
              <a:rPr lang="en-US" baseline="0" dirty="0" err="1"/>
              <a:t>Erdi</a:t>
            </a:r>
            <a:r>
              <a:rPr lang="en-US" baseline="0" dirty="0"/>
              <a:t>)</a:t>
            </a:r>
          </a:p>
          <a:p>
            <a:r>
              <a:rPr lang="en-US" baseline="0" dirty="0"/>
              <a:t>Linear LTC1050: first chopper with standard pinout (internal chopper caps): real </a:t>
            </a:r>
            <a:r>
              <a:rPr lang="en-US" baseline="0" dirty="0" err="1"/>
              <a:t>opamp</a:t>
            </a:r>
            <a:r>
              <a:rPr lang="en-US" baseline="0" dirty="0"/>
              <a:t> with &lt;10uV offset (</a:t>
            </a:r>
            <a:r>
              <a:rPr lang="en-US" baseline="0" dirty="0" err="1"/>
              <a:t>Sevastopoulos</a:t>
            </a:r>
            <a:r>
              <a:rPr lang="en-US" baseline="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13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on the next few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13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no-excuses op amp in a tiny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094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24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supply</a:t>
            </a:r>
            <a:r>
              <a:rPr lang="en-US" baseline="0" dirty="0"/>
              <a:t> rails, otherwise a normal amplifier (this becomes a theme)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64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67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</a:t>
            </a:r>
            <a:r>
              <a:rPr lang="en-US" baseline="0" dirty="0"/>
              <a:t> output power (note the package). Current feedback architecture – anyone know what that is? (negative input is an output)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7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https://upload.wikimedia.org/wikipedia/commons/thumb/0/0d/Op-Amp_Internal.svg/1280px-Op-Amp_Internal.svg.png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492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91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Tiny rails</a:t>
            </a:r>
            <a:r>
              <a:rPr lang="en-US" baseline="0" dirty="0"/>
              <a:t>, otherwise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409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21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Virtually no bias current</a:t>
            </a:r>
            <a:r>
              <a:rPr lang="en-US" baseline="0" dirty="0"/>
              <a:t> with reasonable ESD protection. Previous “electrometer” parts were shipped with the inputs tied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63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08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Over-the-top.</a:t>
            </a:r>
            <a:r>
              <a:rPr lang="en-US" baseline="0" dirty="0"/>
              <a:t> This one does it 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3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679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“Chopper” is an old DC-AC-DC</a:t>
            </a:r>
            <a:r>
              <a:rPr lang="en-US" baseline="0" dirty="0"/>
              <a:t> technique from the vacuum tube days (invented to counter the huge temp drift as the tubes warmed up). Modern parts are actually “CAZ” (commutating auto-zero) amplifiers, but that name never caught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2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ICL7650 (als</a:t>
            </a:r>
            <a:r>
              <a:rPr lang="en-US" baseline="0" dirty="0"/>
              <a:t>o 7652) are pre-Maxim </a:t>
            </a:r>
            <a:r>
              <a:rPr lang="en-US" baseline="0" dirty="0" err="1"/>
              <a:t>Intersil</a:t>
            </a:r>
            <a:r>
              <a:rPr lang="en-US" baseline="0" dirty="0"/>
              <a:t> designs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1052 is</a:t>
            </a:r>
            <a:r>
              <a:rPr lang="en-US" baseline="0" dirty="0"/>
              <a:t> a 7652 clone – but it has a really good datasheet - perhaps the best chopper tutorial for the layman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2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163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the whole</a:t>
            </a:r>
            <a:r>
              <a:rPr lang="en-US" baseline="0" dirty="0"/>
              <a:t> noise spectrum, including chopper feedthrough. Can you tell what frequency the internal clock runs at? (25kHz)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015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7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1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visualizations on the internet:</a:t>
            </a:r>
          </a:p>
          <a:p>
            <a:pPr lvl="1"/>
            <a:r>
              <a:rPr lang="en-US" dirty="0"/>
              <a:t>https://www.allaboutcircuits.com/textbook/semiconductors/chpt-8/an-analogy-for-divided-feedback/</a:t>
            </a:r>
          </a:p>
          <a:p>
            <a:pPr lvl="0"/>
            <a:r>
              <a:rPr lang="en-US" dirty="0"/>
              <a:t>I sort of messed up on the last one – technically the left-hand side of the seesaw is the fulcrum. But you get the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79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</a:t>
            </a:r>
            <a:r>
              <a:rPr lang="en-US" baseline="0" dirty="0"/>
              <a:t> through this one pretty quickly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3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84137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fine-line CMOS can’t do</a:t>
            </a:r>
            <a:r>
              <a:rPr lang="en-US" baseline="0" dirty="0"/>
              <a:t> traditional high-performance analog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1B6AF-55E4-4318-BCAF-B2309DE369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88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1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801A5-8B97-4248-BC1F-30EED1BE8E2A}"/>
              </a:ext>
            </a:extLst>
          </p:cNvPr>
          <p:cNvSpPr txBox="1"/>
          <p:nvPr userDrawn="1"/>
        </p:nvSpPr>
        <p:spPr>
          <a:xfrm>
            <a:off x="2836333" y="-1100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  <a:latin typeface="Barlow" panose="00000500000000000000" pitchFamily="2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9C0A6AB0-9BB4-1E43-9F1F-3CEBCAC11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3" t="31368" r="520" b="18339"/>
          <a:stretch/>
        </p:blipFill>
        <p:spPr>
          <a:xfrm>
            <a:off x="0" y="-5203"/>
            <a:ext cx="12192000" cy="68632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B97B1F-8B2D-7041-9104-AECAAA0D72FD}"/>
              </a:ext>
            </a:extLst>
          </p:cNvPr>
          <p:cNvSpPr/>
          <p:nvPr userDrawn="1"/>
        </p:nvSpPr>
        <p:spPr>
          <a:xfrm>
            <a:off x="0" y="-5204"/>
            <a:ext cx="6281680" cy="6863204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  <a:alpha val="0"/>
                </a:schemeClr>
              </a:gs>
              <a:gs pos="100000">
                <a:schemeClr val="accent2">
                  <a:lumMod val="50000"/>
                  <a:alpha val="49901"/>
                </a:schemeClr>
              </a:gs>
            </a:gsLst>
            <a:lin ang="10800000" scaled="1"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68BA96D0-D231-8543-9A40-53B148E3E2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7472" y="412047"/>
            <a:ext cx="1546299" cy="623945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BAFA5AC-215B-3841-96C1-5949DA8341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4587041"/>
            <a:ext cx="5570538" cy="276999"/>
          </a:xfrm>
        </p:spPr>
        <p:txBody>
          <a:bodyPr wrap="square" tIns="0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Barlow"/>
              <a:buNone/>
            </a:pPr>
            <a:r>
              <a:rPr lang="en-US" dirty="0"/>
              <a:t>Click to Add Presenter/Subheading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07DA987C-20E5-6645-A0B0-F16877035E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3824707"/>
            <a:ext cx="5570538" cy="6647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lang="en-US" sz="4800" b="0" i="0" kern="1200" baseline="0" dirty="0">
                <a:solidFill>
                  <a:schemeClr val="bg1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Barlow"/>
              <a:buNone/>
            </a:pPr>
            <a:r>
              <a:rPr lang="en-US" dirty="0"/>
              <a:t>Click to Edit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1C654B-FE14-FB45-8249-7D9D92995BA2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 dirty="0">
              <a:solidFill>
                <a:schemeClr val="bg1"/>
              </a:solidFill>
              <a:latin typeface="Barlow" panose="000005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7084A994-876E-774C-A507-104A2FF00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0" rIns="182880" bIns="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FC1328E-D267-9B45-9570-96B12FEA0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182880" tIns="0" rIns="0" bIns="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A1B3B0B-FCA0-194C-BBF9-5976E2040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F70B48BF-726A-455A-9EEC-6140F47860B9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600" b="0" i="0" kern="1200" baseline="0" dirty="0" smtClean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5pPr>
          </a:lstStyle>
          <a:p>
            <a:pPr marL="228600" lvl="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marL="228600" lvl="1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Second level</a:t>
            </a:r>
          </a:p>
          <a:p>
            <a:pPr marL="228600" lvl="2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Third level</a:t>
            </a:r>
          </a:p>
          <a:p>
            <a:pPr marL="228600" lvl="3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Fourth level</a:t>
            </a:r>
          </a:p>
          <a:p>
            <a:pPr marL="228600" lvl="4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>
                <a:latin typeface="Barlow" panose="00000500000000000000" pitchFamily="2" charset="0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600" b="0" i="0" kern="1200" baseline="0" dirty="0" smtClean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5pPr>
          </a:lstStyle>
          <a:p>
            <a:pPr marL="228600" lvl="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marL="228600" lvl="1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Second level</a:t>
            </a:r>
          </a:p>
          <a:p>
            <a:pPr marL="228600" lvl="2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Third level</a:t>
            </a:r>
          </a:p>
          <a:p>
            <a:pPr marL="228600" lvl="3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Fourth level</a:t>
            </a:r>
          </a:p>
          <a:p>
            <a:pPr marL="228600" lvl="4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600" b="0" i="0" kern="1200" baseline="0" dirty="0" smtClean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5pPr>
          </a:lstStyle>
          <a:p>
            <a:pPr marL="228600" lvl="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marL="228600" lvl="1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Second level</a:t>
            </a:r>
          </a:p>
          <a:p>
            <a:pPr marL="228600" lvl="2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Third level</a:t>
            </a:r>
          </a:p>
          <a:p>
            <a:pPr marL="228600" lvl="3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Fourth level</a:t>
            </a:r>
          </a:p>
          <a:p>
            <a:pPr marL="228600" lvl="4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Fifth level</a:t>
            </a: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78A798C7-B50B-7E4B-8914-EB9EDEF62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234AD3D5-18D6-D040-A654-F65E86628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8A8F755-7B54-D848-9B7D-B559785B8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DF077A6-9EEC-3748-B39E-00D917E61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FC5BDD78-A604-40EE-898C-430338527226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3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600" b="0" i="0" kern="1200" baseline="0" dirty="0" smtClean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5pPr>
          </a:lstStyle>
          <a:p>
            <a:pPr marL="228600" lvl="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marL="228600" lvl="1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Second level</a:t>
            </a:r>
          </a:p>
          <a:p>
            <a:pPr marL="228600" lvl="2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Third level</a:t>
            </a:r>
          </a:p>
          <a:p>
            <a:pPr marL="228600" lvl="3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Fourth level</a:t>
            </a:r>
          </a:p>
          <a:p>
            <a:pPr marL="228600" lvl="4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600" b="0" i="0" kern="1200" baseline="0" dirty="0" smtClean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5pPr>
          </a:lstStyle>
          <a:p>
            <a:pPr marL="228600" lvl="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marL="228600" lvl="1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Second level</a:t>
            </a:r>
          </a:p>
          <a:p>
            <a:pPr marL="228600" lvl="2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Third level</a:t>
            </a:r>
          </a:p>
          <a:p>
            <a:pPr marL="228600" lvl="3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Fourth level</a:t>
            </a:r>
          </a:p>
          <a:p>
            <a:pPr marL="228600" lvl="4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Fifth level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B13E02D9-AA64-7F4B-9F85-4DB537B8E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615B190D-9285-0047-8C80-F9E18787F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F4C8765-5BC8-5542-8BF7-0C865A99B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0C2A9EF-25B2-C04E-B939-044FC317B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1FBE39BC-4056-440F-8138-3DE2954538A2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9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342900" y="3429000"/>
            <a:ext cx="11506200" cy="30192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Barlow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42900" y="848865"/>
            <a:ext cx="11493500" cy="2362200"/>
          </a:xfrm>
        </p:spPr>
        <p:txBody>
          <a:bodyPr lIns="0" tIns="0" rIns="0" bIns="0"/>
          <a:lstStyle>
            <a:lvl1pPr>
              <a:defRPr>
                <a:latin typeface="Barlow" panose="00000500000000000000" pitchFamily="2" charset="0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FA2F562D-A32C-6B44-84CA-2D09B48AB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2C71B4-8300-B749-8448-1134D9BB0850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 dirty="0">
              <a:solidFill>
                <a:schemeClr val="bg1"/>
              </a:solidFill>
              <a:latin typeface="Barlow" panose="000005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914E7D0-2864-364E-83FE-A1C7E1F7D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8006D7E-C908-C143-8086-84A0E9A1B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F41950E-6ACF-9441-A5ED-3CB399B47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58F3C0CB-5FBB-446B-BC51-DB4510575670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5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Over Picture"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Barlow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 userDrawn="1"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Barlow" panose="00000500000000000000" pitchFamily="2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Barlow" panose="00000500000000000000" pitchFamily="2" charset="0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0D7429E9-FB43-D949-ACA6-25803ED75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bg1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9C77D-4271-1C4A-B30D-0BADC6B1D6C2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 dirty="0">
              <a:solidFill>
                <a:schemeClr val="bg1"/>
              </a:solidFill>
              <a:latin typeface="Barlow" panose="000005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37821145-20AC-0C4C-A501-27AAE22BD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4CD3510-ED56-294C-82DB-C5EB3C0EB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892E4C3-EB3F-184E-B988-AF55362F3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04553585-8E9A-40CB-B8D4-2C3EAADFCED8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20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38A0345-D73B-4994-AC91-3D33DC5A72A8}" type="datetime3">
              <a:rPr lang="en-US" smtClean="0"/>
              <a:t>22 October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041E-CDD3-9A48-A534-6276B8A8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6EEBE8-797C-CF45-BCEA-46B6F8BDF2A6}"/>
              </a:ext>
            </a:extLst>
          </p:cNvPr>
          <p:cNvSpPr txBox="1"/>
          <p:nvPr userDrawn="1"/>
        </p:nvSpPr>
        <p:spPr>
          <a:xfrm>
            <a:off x="23045738" y="19288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  <a:latin typeface="Barlow" panose="00000500000000000000" pitchFamily="2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AC56CD1-FBEE-0E42-B197-B760B7443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3" t="31368" r="520" b="18339"/>
          <a:stretch/>
        </p:blipFill>
        <p:spPr>
          <a:xfrm>
            <a:off x="0" y="-5203"/>
            <a:ext cx="12192000" cy="68632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4CBD1-C300-DD47-9E62-DB8A672B2069}"/>
              </a:ext>
            </a:extLst>
          </p:cNvPr>
          <p:cNvSpPr/>
          <p:nvPr userDrawn="1"/>
        </p:nvSpPr>
        <p:spPr>
          <a:xfrm>
            <a:off x="0" y="-5204"/>
            <a:ext cx="6095999" cy="686320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BC8680-FDB5-4F4B-8DFD-CE546990D5D4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b="0" i="0" dirty="0">
              <a:solidFill>
                <a:srgbClr val="000000"/>
              </a:solidFill>
              <a:latin typeface="Barlow" panose="00000500000000000000" pitchFamily="2" charset="0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38DD1F27-AFE8-9E47-9C20-1F88A4CD77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7472" y="412047"/>
            <a:ext cx="1546299" cy="623945"/>
          </a:xfrm>
          <a:prstGeom prst="rect">
            <a:avLst/>
          </a:prstGeom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846AB6BC-FF23-D64E-A9A3-50A9B1821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90288"/>
            <a:ext cx="5565966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spcBef>
                <a:spcPts val="0"/>
              </a:spcBef>
              <a:buNone/>
              <a:defRPr lang="en-US" sz="2000" b="0" i="0" kern="1200" cap="none" baseline="0" dirty="0" smtClean="0">
                <a:solidFill>
                  <a:schemeClr val="accent2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Presenter/Subheading</a:t>
            </a:r>
          </a:p>
        </p:txBody>
      </p:sp>
      <p:sp>
        <p:nvSpPr>
          <p:cNvPr id="26" name="Title Placeholder 2">
            <a:extLst>
              <a:ext uri="{FF2B5EF4-FFF2-40B4-BE49-F238E27FC236}">
                <a16:creationId xmlns:a16="http://schemas.microsoft.com/office/drawing/2014/main" id="{D37A55A4-1BD2-674A-9626-60AB1AEE3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472" y="3827812"/>
            <a:ext cx="5565966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en-US" sz="4800" i="0" dirty="0">
                <a:solidFill>
                  <a:schemeClr val="tx2"/>
                </a:solidFill>
                <a:latin typeface="Barlow" panose="00000500000000000000" pitchFamily="2" charset="0"/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Barlow"/>
            </a:pPr>
            <a:r>
              <a:rPr lang="en-US" dirty="0"/>
              <a:t>Click to Edit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4C4FA3-E45E-424A-9BD3-1455471E946D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 dirty="0">
              <a:solidFill>
                <a:schemeClr val="bg1"/>
              </a:solidFill>
              <a:latin typeface="Barlow" panose="000005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7A06C9D6-1966-FF45-88E4-859637CF1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0" rIns="182880" bIns="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48A6DA5-3CBE-2540-889B-02D2E0478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182880" tIns="0" rIns="0" bIns="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6272179-8E7E-FC4E-9269-CB6734C0C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181D45D7-1B68-4ACB-B2DB-88261CAF20A1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0274300" cy="4914900"/>
          </a:xfrm>
        </p:spPr>
        <p:txBody>
          <a:bodyPr lIns="0" tIns="0" rIns="0" bIns="0" anchor="ctr" anchorCtr="0"/>
          <a:lstStyle>
            <a:lvl1pPr marL="228600" indent="-228600">
              <a:buFont typeface="Arial" panose="020B0604020202020204" pitchFamily="34" charset="0"/>
              <a:buChar char="►"/>
              <a:defRPr>
                <a:latin typeface="Barlow" panose="00000500000000000000" pitchFamily="2" charset="0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b="0" i="0" dirty="0">
              <a:solidFill>
                <a:srgbClr val="000000"/>
              </a:solidFill>
              <a:latin typeface="Barlow" panose="00000500000000000000" pitchFamily="2" charset="0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DFAA90AC-9B0A-AB4E-ABA9-347CBDC29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6814554B-F7E7-D444-A874-1C7C087F2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DE1375A-B2FA-C741-B6ED-A8569C32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7561257-280D-EC46-BB4D-FCABCCE29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89389F7A-111F-4464-96A8-C782C99E05FF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 Subhead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321671"/>
            <a:ext cx="10274300" cy="5135835"/>
          </a:xfrm>
        </p:spPr>
        <p:txBody>
          <a:bodyPr lIns="0" tIns="0" rIns="0" bIns="0" anchor="ctr" anchorCtr="0"/>
          <a:lstStyle>
            <a:lvl1pPr marL="228600" indent="-228600">
              <a:buFont typeface="Arial" panose="020B0604020202020204" pitchFamily="34" charset="0"/>
              <a:buChar char="►"/>
              <a:defRPr>
                <a:latin typeface="Barlow" panose="00000500000000000000" pitchFamily="2" charset="0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b="0" i="0" dirty="0">
              <a:solidFill>
                <a:srgbClr val="000000"/>
              </a:solidFill>
              <a:latin typeface="Barlow" panose="00000500000000000000" pitchFamily="2" charset="0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DFAA90AC-9B0A-AB4E-ABA9-347CBDC29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6814554B-F7E7-D444-A874-1C7C087F2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DE1375A-B2FA-C741-B6ED-A8569C32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7561257-280D-EC46-BB4D-FCABCCE29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4E3EE46B-A631-4493-AA6C-EADF93FD1E1A}" type="datetime3">
              <a:rPr lang="en-US" smtClean="0"/>
              <a:t>22 October 2024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C085C-4819-6148-88EB-7F81217A7C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600" y="845969"/>
            <a:ext cx="1732847" cy="360099"/>
          </a:xfrm>
        </p:spPr>
        <p:txBody>
          <a:bodyPr wrap="non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None/>
              <a:defRPr lang="en-US" dirty="0">
                <a:solidFill>
                  <a:schemeClr val="tx2"/>
                </a:solidFill>
                <a:latin typeface="Barlow" panose="00000500000000000000" pitchFamily="2" charset="0"/>
              </a:defRPr>
            </a:lvl1pPr>
          </a:lstStyle>
          <a:p>
            <a:pPr marL="0" lvl="0" defTabSz="914400"/>
            <a:r>
              <a:rPr lang="en-US" sz="2600" dirty="0">
                <a:solidFill>
                  <a:schemeClr val="tx2"/>
                </a:solidFill>
              </a:rPr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020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>
                <a:latin typeface="Barlow" panose="00000500000000000000" pitchFamily="2" charset="0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>
                <a:latin typeface="Barlow" panose="00000500000000000000" pitchFamily="2" charset="0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>
                <a:latin typeface="Barlow" panose="00000500000000000000" pitchFamily="2" charset="0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>
                <a:latin typeface="Barlow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5">
            <a:extLst>
              <a:ext uri="{FF2B5EF4-FFF2-40B4-BE49-F238E27FC236}">
                <a16:creationId xmlns:a16="http://schemas.microsoft.com/office/drawing/2014/main" id="{FF28FBB9-7356-1749-AF1D-0D25B97BE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>
              <a:defRPr lang="en-US" sz="3600" b="0" i="0" kern="1200" baseline="0" dirty="0">
                <a:solidFill>
                  <a:schemeClr val="accent2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0B683E68-D08B-CC45-A7FB-130812726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D766B48-3BA7-6649-8D35-3B23439CA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12F0BCD-3D7D-A74A-A0E2-7C6BAF1E6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6D4BB060-7163-4C81-B565-1959EC25E735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69D9013-ECCC-D041-8602-ADF58DA80D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36303"/>
            <a:ext cx="991639" cy="39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04FFAC6-68F2-994E-B91C-5DC76B075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18" t="28668" r="14255" b="26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5601" y="787400"/>
            <a:ext cx="5557837" cy="5585437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90000"/>
              </a:lnSpc>
              <a:buNone/>
              <a:defRPr sz="4800">
                <a:solidFill>
                  <a:schemeClr val="tx2"/>
                </a:solidFill>
                <a:latin typeface="Barlow" panose="00000500000000000000" pitchFamily="2" charset="0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CC1EE-582D-A143-AF7D-E409C134D032}"/>
              </a:ext>
            </a:extLst>
          </p:cNvPr>
          <p:cNvSpPr txBox="1"/>
          <p:nvPr userDrawn="1"/>
        </p:nvSpPr>
        <p:spPr>
          <a:xfrm>
            <a:off x="16190976" y="6949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  <a:latin typeface="Barlow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041FE8-0344-5D47-9947-DD38BB729CF3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 dirty="0">
              <a:solidFill>
                <a:schemeClr val="bg1"/>
              </a:solidFill>
              <a:latin typeface="Barlow" panose="000005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E8372402-BBA1-394F-9C25-A9009A3E6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BF7B18B-3452-454A-A1E1-F19245718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AEECA3B-2490-0F46-99E8-9FCD54896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CEB2028E-E7AA-4989-A022-0D5861F427E9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8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>
            <a:extLst>
              <a:ext uri="{FF2B5EF4-FFF2-40B4-BE49-F238E27FC236}">
                <a16:creationId xmlns:a16="http://schemas.microsoft.com/office/drawing/2014/main" id="{02D8C86E-7D7D-9D4A-8B51-99DC18991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rect">
            <a:avLst/>
          </a:prstGeom>
          <a:noFill/>
          <a:ln w="50800">
            <a:noFill/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9E4A5C-39F9-1A4F-B2B0-4C4B0980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1066800"/>
            <a:ext cx="10274299" cy="4914900"/>
          </a:xfrm>
        </p:spPr>
        <p:txBody>
          <a:bodyPr lIns="0" tIns="0" rIns="0" bIns="0"/>
          <a:lstStyle>
            <a:lvl1pPr marL="0" indent="0">
              <a:buNone/>
              <a:defRPr>
                <a:latin typeface="Barlow" panose="00000500000000000000" pitchFamily="2" charset="0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1490E1E-9A0D-4048-87C4-980D6C957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BDB334F-D3ED-B641-8620-5DA5023BC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E5EDB9-DCC2-8647-A866-50FB4F855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FB4C719A-FB4B-4A94-9AD6-E593413DA727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21391-EB63-F94A-95E5-C3E7FB511E27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 dirty="0">
              <a:solidFill>
                <a:schemeClr val="bg1"/>
              </a:solidFill>
              <a:latin typeface="Barlow" panose="000005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A90929A-91F9-3044-A804-4F88C51E8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1066800"/>
            <a:ext cx="10274299" cy="4914900"/>
          </a:xfrm>
        </p:spPr>
        <p:txBody>
          <a:bodyPr lIns="0" tIns="0" rIns="0" bIns="0"/>
          <a:lstStyle>
            <a:lvl1pPr marL="0" indent="0">
              <a:buNone/>
              <a:defRPr>
                <a:latin typeface="Barlow" panose="00000500000000000000" pitchFamily="2" charset="0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8F33FEB-75AD-A94C-AB8E-548146CD7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BB2B7C7-C861-E244-8F07-B680F7C82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8E487D7-2B04-5A4D-9C0B-F910D0AEC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23734BCF-C5A3-49AD-A03C-7B1EFF38B579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4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Barlow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  <a:latin typeface="Barlow" panose="00000500000000000000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Barlow" panose="000005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5">
            <a:extLst>
              <a:ext uri="{FF2B5EF4-FFF2-40B4-BE49-F238E27FC236}">
                <a16:creationId xmlns:a16="http://schemas.microsoft.com/office/drawing/2014/main" id="{89675850-16BD-8144-963D-71BC7A178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anose="000005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BCE41326-C290-4D46-B402-D7627D5D1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BACB6DA-63B0-314A-B8B3-1B03BE008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CF302A-E0FA-844E-AA9D-A8649F7C60D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E06C510F-2323-4E5A-B88D-5F8B217CB044}" type="datetime3">
              <a:rPr lang="en-US" smtClean="0"/>
              <a:t>22 October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42900" y="218135"/>
            <a:ext cx="10299699" cy="470898"/>
          </a:xfrm>
          <a:prstGeom prst="rect">
            <a:avLst/>
          </a:prstGeom>
          <a:noFill/>
        </p:spPr>
        <p:txBody>
          <a:bodyPr vert="horz" wrap="square" lIns="0" tIns="0" rIns="0" bIns="27432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0286999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36303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2B608A-8973-E74F-9000-3CD5D7893E6F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 dirty="0">
              <a:solidFill>
                <a:schemeClr val="bg1"/>
              </a:solidFill>
              <a:latin typeface="Barlow" panose="000005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A8D3E2-8096-4AF5-B142-B8C380533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anose="000005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75B83-C1F8-4E53-8C02-280E1ED42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anose="00000500000000000000" pitchFamily="2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CE817F5-DA59-4CF8-A065-2F8C60D2E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</a:lstStyle>
          <a:p>
            <a:fld id="{94FA6ACF-A178-4CF8-B078-DD244C0F5A86}" type="datetime3">
              <a:rPr lang="en-US" smtClean="0"/>
              <a:t>22 October 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93659-4415-8C41-805C-01463B0FE599}"/>
              </a:ext>
            </a:extLst>
          </p:cNvPr>
          <p:cNvSpPr txBox="1"/>
          <p:nvPr userDrawn="1"/>
        </p:nvSpPr>
        <p:spPr>
          <a:xfrm>
            <a:off x="2193324" y="286058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0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97" r:id="rId2"/>
    <p:sldLayoutId id="2147483678" r:id="rId3"/>
    <p:sldLayoutId id="2147483709" r:id="rId4"/>
    <p:sldLayoutId id="2147483699" r:id="rId5"/>
    <p:sldLayoutId id="2147483708" r:id="rId6"/>
    <p:sldLayoutId id="2147483677" r:id="rId7"/>
    <p:sldLayoutId id="2147483698" r:id="rId8"/>
    <p:sldLayoutId id="2147483681" r:id="rId9"/>
    <p:sldLayoutId id="2147483702" r:id="rId10"/>
    <p:sldLayoutId id="2147483679" r:id="rId11"/>
    <p:sldLayoutId id="2147483703" r:id="rId12"/>
    <p:sldLayoutId id="2147483707" r:id="rId13"/>
    <p:sldLayoutId id="214748371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indent="0" algn="l" defTabSz="457200" rtl="0" eaLnBrk="1" latinLnBrk="0" hangingPunct="1">
        <a:lnSpc>
          <a:spcPct val="80000"/>
        </a:lnSpc>
        <a:spcBef>
          <a:spcPct val="0"/>
        </a:spcBef>
        <a:buNone/>
        <a:defRPr sz="3600" b="0" i="0" kern="1200" spc="-100" baseline="0">
          <a:solidFill>
            <a:schemeClr val="accent2"/>
          </a:solidFill>
          <a:latin typeface="Barlow" panose="00000500000000000000" pitchFamily="2" charset="0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lnSpc>
          <a:spcPct val="90000"/>
        </a:lnSpc>
        <a:spcBef>
          <a:spcPts val="1000"/>
        </a:spcBef>
        <a:spcAft>
          <a:spcPts val="400"/>
        </a:spcAft>
        <a:buClr>
          <a:schemeClr val="bg2"/>
        </a:buClr>
        <a:buSzPct val="65000"/>
        <a:buFont typeface="Arial" panose="020B0604020202020204" pitchFamily="34" charset="0"/>
        <a:buChar char="►"/>
        <a:defRPr lang="en-US" sz="2600" b="0" i="0" kern="1200" baseline="0" dirty="0" smtClean="0">
          <a:solidFill>
            <a:srgbClr val="000000"/>
          </a:solidFill>
          <a:latin typeface="Barlow" panose="00000500000000000000" pitchFamily="2" charset="0"/>
          <a:ea typeface="+mn-ea"/>
          <a:cs typeface="+mn-cs"/>
        </a:defRPr>
      </a:lvl1pPr>
      <a:lvl2pPr marL="514350" indent="-28575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–"/>
        <a:defRPr lang="en-US" sz="2000" b="0" i="0" kern="1200" baseline="0" dirty="0" smtClean="0">
          <a:solidFill>
            <a:srgbClr val="000000"/>
          </a:solidFill>
          <a:latin typeface="Barlow" panose="00000500000000000000" pitchFamily="2" charset="0"/>
          <a:ea typeface="+mn-ea"/>
          <a:cs typeface="+mn-cs"/>
        </a:defRPr>
      </a:lvl2pPr>
      <a:lvl3pPr marL="742950" indent="-28575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•"/>
        <a:defRPr lang="en-US" sz="1800" b="0" i="0" kern="1200" baseline="0" dirty="0" smtClean="0">
          <a:solidFill>
            <a:srgbClr val="000000"/>
          </a:solidFill>
          <a:latin typeface="Barlow" panose="00000500000000000000" pitchFamily="2" charset="0"/>
          <a:ea typeface="+mn-ea"/>
          <a:cs typeface="+mn-cs"/>
        </a:defRPr>
      </a:lvl3pPr>
      <a:lvl4pPr marL="971550" indent="-28575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–"/>
        <a:defRPr lang="en-US" sz="1200" b="0" i="0" kern="1200" dirty="0" smtClean="0">
          <a:solidFill>
            <a:srgbClr val="000000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»"/>
        <a:defRPr lang="en-US" sz="1200" b="0" i="0" kern="1200" baseline="0" dirty="0">
          <a:solidFill>
            <a:srgbClr val="000000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49" userDrawn="1">
          <p15:clr>
            <a:srgbClr val="F26B43"/>
          </p15:clr>
        </p15:guide>
        <p15:guide id="1" orient="horz" pos="3768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7464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  <p15:guide id="5" pos="3725" userDrawn="1">
          <p15:clr>
            <a:srgbClr val="F26B43"/>
          </p15:clr>
        </p15:guide>
        <p15:guide id="6" orient="horz" pos="672" userDrawn="1">
          <p15:clr>
            <a:srgbClr val="F26B43"/>
          </p15:clr>
        </p15:guide>
        <p15:guide id="7" pos="6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6TrbD7-Iw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eti.harvard.edu/unusual_stuff/misc/lorenz.ht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iel-Hodisan/Chaotic-Circuit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hyperlink" Target="https://www.youtube.com/watch?v=GajteYSNTtU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ks.com/f/275-mini-convectron-module" TargetMode="External"/><Relationship Id="rId3" Type="http://schemas.openxmlformats.org/officeDocument/2006/relationships/hyperlink" Target="https://www.analog.com/en/search.html?query=operational%20ampifiers&amp;resourceTypes=Education&amp;page=2" TargetMode="External"/><Relationship Id="rId7" Type="http://schemas.openxmlformats.org/officeDocument/2006/relationships/hyperlink" Target="http://www.philbrickarchive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nalog.com/en/resources/technical-books/applications-manual-computing-amplifiers.html" TargetMode="External"/><Relationship Id="rId5" Type="http://schemas.openxmlformats.org/officeDocument/2006/relationships/hyperlink" Target="https://www.analog.com/media/en/training-seminars/tutorials/MT-037.pdf" TargetMode="External"/><Relationship Id="rId4" Type="http://schemas.openxmlformats.org/officeDocument/2006/relationships/hyperlink" Target="https://www.analog.com/en/resources/technical-books/op-amp-applications-handbook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.dallasmakerspace.org/t/friden-132-electronic-calculator-with-acoustic-memory/30542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ear.com/doclist/?ci=1009&amp;dt=2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cds.linear.com/docs/en/application-note/an09f.pdf" TargetMode="External"/><Relationship Id="rId4" Type="http://schemas.openxmlformats.org/officeDocument/2006/relationships/hyperlink" Target="http://www.linear.com/solutions/operational_amplifiers_(op_amps)?type=circu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38D909-D066-2449-B22A-2B1EEA3D2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4587041"/>
            <a:ext cx="5570538" cy="933589"/>
          </a:xfrm>
        </p:spPr>
        <p:txBody>
          <a:bodyPr/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Mark Thoren</a:t>
            </a:r>
          </a:p>
          <a:p>
            <a:r>
              <a:rPr lang="en-US" dirty="0"/>
              <a:t>Principal Engineer, System Design / Architecture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0F983F-8671-C045-8D77-8BA3DBF89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" y="2065973"/>
            <a:ext cx="10177227" cy="1509131"/>
          </a:xfrm>
        </p:spPr>
        <p:txBody>
          <a:bodyPr/>
          <a:lstStyle/>
          <a:p>
            <a:r>
              <a:rPr lang="en-US" dirty="0"/>
              <a:t>Operational Amplifiers</a:t>
            </a:r>
          </a:p>
          <a:p>
            <a:r>
              <a:rPr lang="en-US" dirty="0"/>
              <a:t>Or, “Op-Amps”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78CC7-C0D2-AC43-BD98-28E9A2C31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</p:spPr>
        <p:txBody>
          <a:bodyPr>
            <a:normAutofit/>
          </a:bodyPr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A8493-9AFA-9185-556C-917D2CD71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</a:t>
            </a:fld>
            <a:endParaRPr lang="en-US" baseline="-11000" dirty="0"/>
          </a:p>
        </p:txBody>
      </p:sp>
    </p:spTree>
    <p:extLst>
      <p:ext uri="{BB962C8B-B14F-4D97-AF65-F5344CB8AC3E}">
        <p14:creationId xmlns:p14="http://schemas.microsoft.com/office/powerpoint/2010/main" val="134331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7D652C-E0B1-A6FA-6A8F-2CCD698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1" y="878979"/>
            <a:ext cx="5529029" cy="2892358"/>
          </a:xfrm>
        </p:spPr>
        <p:txBody>
          <a:bodyPr>
            <a:normAutofit fontScale="92500"/>
          </a:bodyPr>
          <a:lstStyle/>
          <a:p>
            <a:r>
              <a:rPr lang="en-US" dirty="0"/>
              <a:t>Yup, you guessed it… “amplifiers”!</a:t>
            </a:r>
          </a:p>
          <a:p>
            <a:r>
              <a:rPr lang="en-US" dirty="0"/>
              <a:t>Key spec of an amplifier (of the time) was gain… more is better, right?</a:t>
            </a:r>
          </a:p>
          <a:p>
            <a:r>
              <a:rPr lang="en-US" dirty="0"/>
              <a:t>Except when it’s distort-y, inconsistent, and has terrible frequency response.</a:t>
            </a:r>
          </a:p>
          <a:p>
            <a:r>
              <a:rPr lang="en-US" dirty="0"/>
              <a:t>Triode – MOSFET analogy, you can build 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445CE1-0B00-4672-1EAB-9CD846E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what came before “operational amplifiers”?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A2E7F-A161-3C85-AF63-1C0C16855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21708-60FA-9A5C-19C6-2F1542771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10</a:t>
            </a:fld>
            <a:endParaRPr lang="en-US" baseline="-11000" dirty="0"/>
          </a:p>
        </p:txBody>
      </p:sp>
      <p:pic>
        <p:nvPicPr>
          <p:cNvPr id="12" name="Picture 11" descr="A close-up of a machine&#10;&#10;Description automatically generated">
            <a:extLst>
              <a:ext uri="{FF2B5EF4-FFF2-40B4-BE49-F238E27FC236}">
                <a16:creationId xmlns:a16="http://schemas.microsoft.com/office/drawing/2014/main" id="{3EDB242F-7475-99E5-2CDF-397EB3960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910" y="4215219"/>
            <a:ext cx="6114127" cy="23962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CE91E3-54AE-1E5B-78D1-D0ADBCFC0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675" y="828437"/>
            <a:ext cx="5246532" cy="31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EDA8-F805-61E3-C875-6725FD6F2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20" y="4714195"/>
            <a:ext cx="1718155" cy="1646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31A23F-002B-2C13-D300-96180CA21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221" y="4590085"/>
            <a:ext cx="3877678" cy="17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2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B8D54A-9459-C83F-B937-A8071DB1B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76" y="857598"/>
            <a:ext cx="8208536" cy="24580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1934 Bell Labs, Harold .S. Black</a:t>
            </a:r>
          </a:p>
          <a:p>
            <a:r>
              <a:rPr lang="en-US" dirty="0"/>
              <a:t>“</a:t>
            </a:r>
            <a:r>
              <a:rPr lang="en-US" i="1" dirty="0"/>
              <a:t>…by building an amplifier whose gain is deliberately made, say [a factor of 100] higher than necessary’ …, and then feeding the output back on the input in such a way as to throw away the excess gain, it has been found possible to effect extraordinary improvement in constancy of amplification and freedom from non-linearity</a:t>
            </a:r>
            <a:r>
              <a:rPr lang="en-US" dirty="0"/>
              <a:t>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CDAC14-26AB-5077-C4AF-80B3926C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Enter: Negative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3F7DF-FA49-E0DB-87BD-136DF7DCA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B9D8B-1CD4-34E0-B6CD-E59A0A14D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11</a:t>
            </a:fld>
            <a:endParaRPr lang="en-US" baseline="-1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0D79B-7DEC-1B85-F31E-C62E64A2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287" y="944279"/>
            <a:ext cx="3539118" cy="1965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845047-BFF6-E4D4-5416-17E054066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707" y="3163475"/>
            <a:ext cx="2766213" cy="2651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207893-C3A7-18D1-1A13-2D84C8148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8" y="3657599"/>
            <a:ext cx="6526251" cy="287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1FF948-F1EE-B310-9590-587A1C33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“Summing Amplifier” – closer to modern “op-amps”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9A465-AC15-A0EA-EEE5-FFAEB53FA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8429C-CC33-04F2-6E3B-A7FB5B700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12</a:t>
            </a:fld>
            <a:endParaRPr lang="en-US" baseline="-1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68EB4-86F8-AC3D-5D38-667F9BE0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93" y="1549383"/>
            <a:ext cx="4788099" cy="762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97E60-A6F0-85D4-87DA-BA4695680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325" y="3128979"/>
            <a:ext cx="5291534" cy="2416413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CD02AEA-962F-0781-A2A5-7A8558256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1" y="1164830"/>
            <a:ext cx="5900737" cy="4528339"/>
          </a:xfrm>
        </p:spPr>
        <p:txBody>
          <a:bodyPr>
            <a:normAutofit/>
          </a:bodyPr>
          <a:lstStyle/>
          <a:p>
            <a:r>
              <a:rPr lang="en-US" dirty="0"/>
              <a:t>1941 – Summing Amplifier patent</a:t>
            </a:r>
          </a:p>
          <a:p>
            <a:r>
              <a:rPr lang="en-US" dirty="0"/>
              <a:t>2401779A</a:t>
            </a:r>
          </a:p>
          <a:p>
            <a:r>
              <a:rPr lang="en-US" dirty="0"/>
              <a:t>Summing is an “operation”</a:t>
            </a:r>
          </a:p>
          <a:p>
            <a:r>
              <a:rPr lang="en-US" dirty="0"/>
              <a:t>Other “operations”:</a:t>
            </a:r>
          </a:p>
          <a:p>
            <a:pPr lvl="1"/>
            <a:r>
              <a:rPr lang="en-US" dirty="0"/>
              <a:t>Difference / subtraction</a:t>
            </a:r>
          </a:p>
          <a:p>
            <a:pPr lvl="1"/>
            <a:r>
              <a:rPr lang="en-US" dirty="0"/>
              <a:t>Integration (capacitor in feedback path)</a:t>
            </a:r>
          </a:p>
          <a:p>
            <a:pPr lvl="1"/>
            <a:r>
              <a:rPr lang="en-US" dirty="0"/>
              <a:t>Differentiation (cap in input path)</a:t>
            </a:r>
          </a:p>
          <a:p>
            <a:pPr lvl="1"/>
            <a:r>
              <a:rPr lang="en-US" dirty="0"/>
              <a:t>Exponentiation (diode in input path)</a:t>
            </a:r>
          </a:p>
          <a:p>
            <a:pPr lvl="1"/>
            <a:r>
              <a:rPr lang="en-US" dirty="0"/>
              <a:t>Multiplication / divisions (make from exp/antilog)</a:t>
            </a:r>
          </a:p>
          <a:p>
            <a:pPr lvl="1"/>
            <a:r>
              <a:rPr lang="en-US" dirty="0"/>
              <a:t>squaring / square-rooting (make from </a:t>
            </a:r>
            <a:r>
              <a:rPr lang="en-US" dirty="0" err="1"/>
              <a:t>mult</a:t>
            </a:r>
            <a:r>
              <a:rPr lang="en-US" dirty="0"/>
              <a:t>/div)</a:t>
            </a:r>
          </a:p>
        </p:txBody>
      </p:sp>
    </p:spTree>
    <p:extLst>
      <p:ext uri="{BB962C8B-B14F-4D97-AF65-F5344CB8AC3E}">
        <p14:creationId xmlns:p14="http://schemas.microsoft.com/office/powerpoint/2010/main" val="74353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7FC1C8-5442-5FC4-C611-06E0763A9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72" y="765754"/>
            <a:ext cx="5919456" cy="20829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Solving differential equations</a:t>
            </a:r>
          </a:p>
          <a:p>
            <a:r>
              <a:rPr lang="en-US" dirty="0"/>
              <a:t>Simulating dynamic systems</a:t>
            </a:r>
          </a:p>
          <a:p>
            <a:r>
              <a:rPr lang="en-US" dirty="0"/>
              <a:t>Missile control systems (of course </a:t>
            </a:r>
            <a:r>
              <a:rPr lang="en-US" dirty="0">
                <a:sym typeface="Wingdings" panose="05000000000000000000" pitchFamily="2" charset="2"/>
              </a:rPr>
              <a:t>)</a:t>
            </a:r>
          </a:p>
          <a:p>
            <a:r>
              <a:rPr lang="en-US" dirty="0">
                <a:sym typeface="Wingdings" panose="05000000000000000000" pitchFamily="2" charset="2"/>
              </a:rPr>
              <a:t>Of course there is a subculture that still builds them!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16E804-F2DE-CA31-468F-7CC14947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Computers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E6779-E5C2-F524-6307-71240DC99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2F946-15B6-3472-10C8-8ABB903E8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13</a:t>
            </a:fld>
            <a:endParaRPr lang="en-US" baseline="-11000" dirty="0"/>
          </a:p>
        </p:txBody>
      </p:sp>
      <p:pic>
        <p:nvPicPr>
          <p:cNvPr id="7170" name="Picture 2" descr="THE ANALOG THING">
            <a:extLst>
              <a:ext uri="{FF2B5EF4-FFF2-40B4-BE49-F238E27FC236}">
                <a16:creationId xmlns:a16="http://schemas.microsoft.com/office/drawing/2014/main" id="{BB324F51-55E4-1B7E-CC52-9AFE9075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45" y="3955700"/>
            <a:ext cx="2223951" cy="251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F8049-4B5D-FDEC-F476-706395BF1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1" y="3732062"/>
            <a:ext cx="3479016" cy="2696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1AB86A-ED50-F355-F201-A49F635A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445" y="3171813"/>
            <a:ext cx="4200955" cy="329695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15C917C-B8D8-F9E0-3D3A-271146B9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088" y="0"/>
            <a:ext cx="5216912" cy="260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EAD1A-322F-F65C-D668-A8A168D0F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741" y="3177322"/>
            <a:ext cx="22669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8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LTspice What’s the point?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55600" y="1219200"/>
            <a:ext cx="6320833" cy="49860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Is it a “Sanity Check”? (No, see a therapist.)</a:t>
            </a:r>
          </a:p>
          <a:p>
            <a:r>
              <a:rPr lang="en-US" dirty="0"/>
              <a:t>“That is how you verify the design” (No, you do that on the bench)</a:t>
            </a:r>
          </a:p>
          <a:p>
            <a:endParaRPr lang="en-US" dirty="0"/>
          </a:p>
          <a:p>
            <a:r>
              <a:rPr lang="en-US" dirty="0"/>
              <a:t>So what is the point?</a:t>
            </a:r>
          </a:p>
          <a:p>
            <a:pPr marL="0" indent="0">
              <a:buNone/>
            </a:pPr>
            <a:r>
              <a:rPr lang="en-US" dirty="0"/>
              <a:t>“The point of simulation is so you understand your circuit better…To develop intuition… There is no way to understate the value of cultivating intuition about how your circuit works.”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https://www.youtube.com/watch?v=x6TrbD7-IwU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A4FC4-E1BB-4EDA-912D-BEF97D19E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198" y="862019"/>
            <a:ext cx="5137612" cy="3715907"/>
          </a:xfrm>
          <a:prstGeom prst="rect">
            <a:avLst/>
          </a:prstGeom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8AF95BC2-7C1A-E46B-0E44-A41A1E39A4EF}"/>
              </a:ext>
            </a:extLst>
          </p:cNvPr>
          <p:cNvSpPr/>
          <p:nvPr/>
        </p:nvSpPr>
        <p:spPr>
          <a:xfrm>
            <a:off x="8783238" y="5065874"/>
            <a:ext cx="2297139" cy="1139398"/>
          </a:xfrm>
          <a:prstGeom prst="irregularSeal2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rlow" panose="00000500000000000000" pitchFamily="2" charset="0"/>
              </a:rPr>
              <a:t>And it’s FREE!</a:t>
            </a:r>
          </a:p>
        </p:txBody>
      </p:sp>
    </p:spTree>
    <p:extLst>
      <p:ext uri="{BB962C8B-B14F-4D97-AF65-F5344CB8AC3E}">
        <p14:creationId xmlns:p14="http://schemas.microsoft.com/office/powerpoint/2010/main" val="28607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55F4-A99B-487D-B080-536A6604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Intuition: Perfectly Modeling Imperfection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50F2-8D55-4CE0-88B4-D1B7AF0E4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61A4A57-3F7B-4187-831A-D921206B4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</p:spPr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332E1-2655-40DE-8C27-EAB87669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1" y="2843952"/>
            <a:ext cx="4444541" cy="2972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6B7AA-6BFB-404D-9DAE-0335F1F0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517" y="2113268"/>
            <a:ext cx="4076700" cy="2790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4F3E0C-8ADB-4FC8-A815-94DBE43FED6E}"/>
              </a:ext>
            </a:extLst>
          </p:cNvPr>
          <p:cNvSpPr txBox="1"/>
          <p:nvPr/>
        </p:nvSpPr>
        <p:spPr>
          <a:xfrm>
            <a:off x="7306517" y="5248261"/>
            <a:ext cx="4030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Sweet!</a:t>
            </a:r>
          </a:p>
          <a:p>
            <a:pPr algn="l"/>
            <a:r>
              <a:rPr lang="en-US" sz="2000" dirty="0">
                <a:latin typeface="Arial"/>
                <a:cs typeface="Arial"/>
              </a:rPr>
              <a:t>20*log(1V/20nV)=153dB CMRR!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82597-B7B3-475D-B585-2BE7507ECEEB}"/>
              </a:ext>
            </a:extLst>
          </p:cNvPr>
          <p:cNvSpPr txBox="1"/>
          <p:nvPr/>
        </p:nvSpPr>
        <p:spPr>
          <a:xfrm>
            <a:off x="1480603" y="3245915"/>
            <a:ext cx="38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898BA-13E4-429A-B64F-4E68B18F8039}"/>
              </a:ext>
            </a:extLst>
          </p:cNvPr>
          <p:cNvSpPr txBox="1"/>
          <p:nvPr/>
        </p:nvSpPr>
        <p:spPr>
          <a:xfrm>
            <a:off x="1409032" y="4131101"/>
            <a:ext cx="38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BB8A0-9741-443D-8247-B5E608819DEF}"/>
              </a:ext>
            </a:extLst>
          </p:cNvPr>
          <p:cNvSpPr txBox="1"/>
          <p:nvPr/>
        </p:nvSpPr>
        <p:spPr>
          <a:xfrm>
            <a:off x="246054" y="1115569"/>
            <a:ext cx="54448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Difference Amplifier’s figure of merit – reject voltages common to both inputs (A and B)</a:t>
            </a:r>
          </a:p>
          <a:p>
            <a:pPr algn="l"/>
            <a:endParaRPr lang="en-US" sz="2000" dirty="0">
              <a:latin typeface="Arial"/>
              <a:cs typeface="Arial"/>
            </a:endParaRPr>
          </a:p>
          <a:p>
            <a:pPr algn="l"/>
            <a:r>
              <a:rPr lang="en-US" sz="2000" dirty="0">
                <a:latin typeface="Arial"/>
                <a:cs typeface="Arial"/>
              </a:rPr>
              <a:t>Drive A and B with the same 1V sinewave, see what comes out…</a:t>
            </a:r>
          </a:p>
        </p:txBody>
      </p:sp>
    </p:spTree>
    <p:extLst>
      <p:ext uri="{BB962C8B-B14F-4D97-AF65-F5344CB8AC3E}">
        <p14:creationId xmlns:p14="http://schemas.microsoft.com/office/powerpoint/2010/main" val="261221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55F4-A99B-487D-B080-536A6604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reality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50F2-8D55-4CE0-88B4-D1B7AF0E4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DA13B-00F1-4F62-B0F8-95AB66437558}"/>
              </a:ext>
            </a:extLst>
          </p:cNvPr>
          <p:cNvSpPr txBox="1"/>
          <p:nvPr/>
        </p:nvSpPr>
        <p:spPr>
          <a:xfrm>
            <a:off x="5638800" y="1223990"/>
            <a:ext cx="544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Adding in </a:t>
            </a:r>
            <a:r>
              <a:rPr lang="en-US" sz="2000" b="1" i="1" dirty="0">
                <a:latin typeface="Arial"/>
                <a:cs typeface="Arial"/>
              </a:rPr>
              <a:t>measured</a:t>
            </a:r>
            <a:r>
              <a:rPr lang="en-US" sz="2000" dirty="0">
                <a:latin typeface="Arial"/>
                <a:cs typeface="Arial"/>
              </a:rPr>
              <a:t> resistor values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61A4A57-3F7B-4187-831A-D921206B4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</p:spPr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F3E0C-8ADB-4FC8-A815-94DBE43FED6E}"/>
              </a:ext>
            </a:extLst>
          </p:cNvPr>
          <p:cNvSpPr txBox="1"/>
          <p:nvPr/>
        </p:nvSpPr>
        <p:spPr>
          <a:xfrm>
            <a:off x="7209344" y="5471776"/>
            <a:ext cx="4030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Sad…</a:t>
            </a:r>
          </a:p>
          <a:p>
            <a:pPr algn="l"/>
            <a:r>
              <a:rPr lang="en-US" sz="2000" dirty="0">
                <a:latin typeface="Arial"/>
                <a:cs typeface="Arial"/>
              </a:rPr>
              <a:t>20*log(1V/5mV)=46dB CMRR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6C302-3957-4A12-8B19-9A4135D1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828" y="2601647"/>
            <a:ext cx="4048125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998943-BC43-477E-9EEC-2E94074E6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43" y="1555576"/>
            <a:ext cx="4219333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DA13B-00F1-4F62-B0F8-95AB66437558}"/>
              </a:ext>
            </a:extLst>
          </p:cNvPr>
          <p:cNvSpPr txBox="1"/>
          <p:nvPr/>
        </p:nvSpPr>
        <p:spPr>
          <a:xfrm>
            <a:off x="412545" y="5163999"/>
            <a:ext cx="5444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Simulation Doesn’t reflect the “real world”. But – being able to accurately model a circuit’s imperfections adds immensely to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295185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55F4-A99B-487D-B080-536A6604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E.P.S* can you perform on the workbench?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50F2-8D55-4CE0-88B4-D1B7AF0E4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DA13B-00F1-4F62-B0F8-95AB66437558}"/>
              </a:ext>
            </a:extLst>
          </p:cNvPr>
          <p:cNvSpPr txBox="1"/>
          <p:nvPr/>
        </p:nvSpPr>
        <p:spPr>
          <a:xfrm>
            <a:off x="5731727" y="1061243"/>
            <a:ext cx="5809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/>
              </a:rPr>
              <a:t>* Experiments Per Second. </a:t>
            </a:r>
            <a:r>
              <a:rPr lang="en-US" sz="2000" dirty="0" err="1">
                <a:cs typeface="Arial"/>
              </a:rPr>
              <a:t>Ltspice</a:t>
            </a:r>
            <a:r>
              <a:rPr lang="en-US" sz="2000" dirty="0">
                <a:cs typeface="Arial"/>
              </a:rPr>
              <a:t> lets you do lots.</a:t>
            </a: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cs typeface="Arial"/>
              </a:rPr>
              <a:t>Monte </a:t>
            </a:r>
            <a:r>
              <a:rPr lang="en-US" sz="2000" dirty="0">
                <a:latin typeface="Arial"/>
                <a:cs typeface="Arial"/>
              </a:rPr>
              <a:t>Carlo: Getting a feel for what to expect.</a:t>
            </a:r>
          </a:p>
          <a:p>
            <a:r>
              <a:rPr lang="en-US" sz="2000" dirty="0">
                <a:latin typeface="Arial"/>
                <a:cs typeface="Arial"/>
              </a:rPr>
              <a:t>(Yup, it is named after </a:t>
            </a:r>
            <a:r>
              <a:rPr lang="en-US" sz="2000" dirty="0">
                <a:cs typeface="Arial"/>
              </a:rPr>
              <a:t>the casino)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61A4A57-3F7B-4187-831A-D921206B4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</p:spPr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5958B-B664-4A6F-A9C6-8B6F461D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0" y="2938972"/>
            <a:ext cx="405765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8ECD1-B8EF-48CC-B7E4-481DF4B9E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63" y="1033017"/>
            <a:ext cx="5004837" cy="3521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176BC8-07BA-4B29-AFEF-98590BF8C4AF}"/>
              </a:ext>
            </a:extLst>
          </p:cNvPr>
          <p:cNvSpPr txBox="1"/>
          <p:nvPr/>
        </p:nvSpPr>
        <p:spPr>
          <a:xfrm>
            <a:off x="86286" y="4704302"/>
            <a:ext cx="7275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A workable model that will keep you out of trouble:</a:t>
            </a:r>
          </a:p>
          <a:p>
            <a:pPr algn="l"/>
            <a:r>
              <a:rPr lang="en-US" sz="2000" dirty="0">
                <a:latin typeface="Arial"/>
                <a:cs typeface="Arial"/>
              </a:rPr>
              <a:t>Always bench test. Focus on corner cases. Purposely exercise worst case situations, even if you have to force them. Reconcile benchtop worst-case measurements with LTspice.</a:t>
            </a:r>
          </a:p>
          <a:p>
            <a:pPr algn="l"/>
            <a:r>
              <a:rPr lang="en-US" sz="2000" dirty="0">
                <a:latin typeface="Arial"/>
                <a:cs typeface="Arial"/>
              </a:rPr>
              <a:t>Finally – use LTspice confidently inside worst case.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4B600-A640-436A-8E90-CDB93384CE4F}"/>
              </a:ext>
            </a:extLst>
          </p:cNvPr>
          <p:cNvSpPr txBox="1"/>
          <p:nvPr/>
        </p:nvSpPr>
        <p:spPr>
          <a:xfrm>
            <a:off x="7947905" y="5781511"/>
            <a:ext cx="4030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Visual worst-case:</a:t>
            </a:r>
          </a:p>
          <a:p>
            <a:pPr algn="l"/>
            <a:r>
              <a:rPr lang="en-US" sz="2000" dirty="0">
                <a:latin typeface="Arial"/>
                <a:cs typeface="Arial"/>
              </a:rPr>
              <a:t>20*log(1V/1.5mV)=56dB CMRR</a:t>
            </a:r>
          </a:p>
        </p:txBody>
      </p:sp>
    </p:spTree>
    <p:extLst>
      <p:ext uri="{BB962C8B-B14F-4D97-AF65-F5344CB8AC3E}">
        <p14:creationId xmlns:p14="http://schemas.microsoft.com/office/powerpoint/2010/main" val="303396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92020B-A88E-61E6-0C47-88436D9E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66799"/>
            <a:ext cx="5680927" cy="25610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Op-amp keeps the wire at a constant temperature</a:t>
            </a:r>
          </a:p>
          <a:p>
            <a:r>
              <a:rPr lang="en-US" dirty="0"/>
              <a:t>King’s law (approx.): Heat Transfer proportional to square root of flow</a:t>
            </a:r>
          </a:p>
          <a:p>
            <a:r>
              <a:rPr lang="en-US" dirty="0"/>
              <a:t>Yes you can use a cracked open incandescent flashlight bulb (be careful!)</a:t>
            </a:r>
          </a:p>
          <a:p>
            <a:r>
              <a:rPr lang="en-US" dirty="0"/>
              <a:t>Link to Virginia Tech lab exercise in notes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28102-3FB5-0D7E-A76E-A5796C52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Circuit U can build: Hot Wire Anemometer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83F00-9E88-A025-CDEF-67B023266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35800-0CDC-C3F7-AFB4-9064FDE8D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18</a:t>
            </a:fld>
            <a:endParaRPr lang="en-US" baseline="-1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12033-889C-432F-8FEE-EDBBD039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22" y="1253237"/>
            <a:ext cx="5151862" cy="254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C8911-6901-61D7-204F-0243CF8D5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66" y="4004307"/>
            <a:ext cx="3028950" cy="1885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8C8FC-68E2-4B79-912E-37A1E0BB1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380" y="3678510"/>
            <a:ext cx="3404490" cy="271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0C63422-671A-A6B6-1E8A-E9CACD93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46" y="764066"/>
            <a:ext cx="5878498" cy="509610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29556-00D4-2AE3-6F92-A1448555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38" y="1446199"/>
            <a:ext cx="4595541" cy="3995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Pirani gauge similar to hot wire anemometer</a:t>
            </a:r>
          </a:p>
          <a:p>
            <a:r>
              <a:rPr lang="en-US" dirty="0"/>
              <a:t>“There’s not a box made in the U.S.A. that doesn’t have an LT/ADI part in it.” </a:t>
            </a:r>
          </a:p>
          <a:p>
            <a:r>
              <a:rPr lang="en-US" dirty="0"/>
              <a:t>In this case, it’s a very shiny, very expensive box.</a:t>
            </a:r>
          </a:p>
          <a:p>
            <a:r>
              <a:rPr lang="en-US" dirty="0"/>
              <a:t>1992 date codes!</a:t>
            </a:r>
          </a:p>
          <a:p>
            <a:r>
              <a:rPr lang="en-US" dirty="0"/>
              <a:t>LM324 op-amp… cheap where performance doesn’t matter</a:t>
            </a:r>
          </a:p>
          <a:p>
            <a:r>
              <a:rPr lang="en-US" dirty="0"/>
              <a:t>LT1006 op-amp… Performance where it’s important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871B18-506B-1619-B062-C84C7FE2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Example: Pirani vacuum gauge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4F92-7358-4DCA-AD60-B967E05F2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2D2E3-075F-3A33-CD1F-8B77C02A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19</a:t>
            </a:fld>
            <a:endParaRPr lang="en-US" baseline="-11000" dirty="0"/>
          </a:p>
        </p:txBody>
      </p:sp>
      <p:pic>
        <p:nvPicPr>
          <p:cNvPr id="8" name="Picture 7" descr="A blue and silver device with a blue cover&#10;&#10;Description automatically generated with medium confidence">
            <a:extLst>
              <a:ext uri="{FF2B5EF4-FFF2-40B4-BE49-F238E27FC236}">
                <a16:creationId xmlns:a16="http://schemas.microsoft.com/office/drawing/2014/main" id="{B92269D1-DFA7-0FEB-5AF0-321E141A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296" y="3642733"/>
            <a:ext cx="3960713" cy="28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5964684-DAB3-3CFD-F8E3-9E9AF71E2EAF}"/>
              </a:ext>
            </a:extLst>
          </p:cNvPr>
          <p:cNvSpPr/>
          <p:nvPr/>
        </p:nvSpPr>
        <p:spPr>
          <a:xfrm>
            <a:off x="0" y="1351848"/>
            <a:ext cx="12192000" cy="4629852"/>
          </a:xfrm>
          <a:prstGeom prst="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+mn-ea"/>
              <a:cs typeface="+mn-cs"/>
            </a:endParaRPr>
          </a:p>
        </p:txBody>
      </p:sp>
      <p:sp>
        <p:nvSpPr>
          <p:cNvPr id="4" name="Arrow: Right 123">
            <a:extLst>
              <a:ext uri="{FF2B5EF4-FFF2-40B4-BE49-F238E27FC236}">
                <a16:creationId xmlns:a16="http://schemas.microsoft.com/office/drawing/2014/main" id="{2070D8D3-035F-EC47-4639-C548FA5D8606}"/>
              </a:ext>
            </a:extLst>
          </p:cNvPr>
          <p:cNvSpPr/>
          <p:nvPr/>
        </p:nvSpPr>
        <p:spPr>
          <a:xfrm>
            <a:off x="6276931" y="1537987"/>
            <a:ext cx="4381996" cy="608613"/>
          </a:xfrm>
          <a:prstGeom prst="rightArrow">
            <a:avLst>
              <a:gd name="adj1" fmla="val 100000"/>
              <a:gd name="adj2" fmla="val 165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0" tIns="91440" rIns="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Bold" panose="00000700000000000000" pitchFamily="2" charset="0"/>
                <a:ea typeface="+mn-ea"/>
                <a:cs typeface="+mn-cs"/>
              </a:rPr>
              <a:t>Digitized Factories</a:t>
            </a:r>
          </a:p>
        </p:txBody>
      </p:sp>
      <p:sp>
        <p:nvSpPr>
          <p:cNvPr id="5" name="Arrow: Right 123">
            <a:extLst>
              <a:ext uri="{FF2B5EF4-FFF2-40B4-BE49-F238E27FC236}">
                <a16:creationId xmlns:a16="http://schemas.microsoft.com/office/drawing/2014/main" id="{6A8BBAB3-A65E-5E6A-E8C9-4D88E9D943EC}"/>
              </a:ext>
            </a:extLst>
          </p:cNvPr>
          <p:cNvSpPr/>
          <p:nvPr/>
        </p:nvSpPr>
        <p:spPr>
          <a:xfrm>
            <a:off x="6276931" y="2282570"/>
            <a:ext cx="4381996" cy="608613"/>
          </a:xfrm>
          <a:prstGeom prst="rightArrow">
            <a:avLst>
              <a:gd name="adj1" fmla="val 100000"/>
              <a:gd name="adj2" fmla="val 165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0" tIns="91440" rIns="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Bold" panose="00000700000000000000" pitchFamily="2" charset="0"/>
                <a:ea typeface="+mn-ea"/>
                <a:cs typeface="+mn-cs"/>
              </a:rPr>
              <a:t>Automotive Ecosystems</a:t>
            </a:r>
          </a:p>
        </p:txBody>
      </p:sp>
      <p:sp>
        <p:nvSpPr>
          <p:cNvPr id="6" name="Arrow: Right 123">
            <a:extLst>
              <a:ext uri="{FF2B5EF4-FFF2-40B4-BE49-F238E27FC236}">
                <a16:creationId xmlns:a16="http://schemas.microsoft.com/office/drawing/2014/main" id="{74C50E21-DE04-C655-666C-24154CEC8743}"/>
              </a:ext>
            </a:extLst>
          </p:cNvPr>
          <p:cNvSpPr/>
          <p:nvPr/>
        </p:nvSpPr>
        <p:spPr>
          <a:xfrm>
            <a:off x="6276931" y="3027153"/>
            <a:ext cx="4381996" cy="608613"/>
          </a:xfrm>
          <a:prstGeom prst="rightArrow">
            <a:avLst>
              <a:gd name="adj1" fmla="val 100000"/>
              <a:gd name="adj2" fmla="val 165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0" tIns="91440" rIns="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Bold" panose="00000700000000000000" pitchFamily="2" charset="0"/>
                <a:ea typeface="+mn-ea"/>
                <a:cs typeface="+mn-cs"/>
              </a:rPr>
              <a:t>Communications &amp; Cloud</a:t>
            </a:r>
          </a:p>
        </p:txBody>
      </p:sp>
      <p:sp>
        <p:nvSpPr>
          <p:cNvPr id="8" name="Arrow: Right 123">
            <a:extLst>
              <a:ext uri="{FF2B5EF4-FFF2-40B4-BE49-F238E27FC236}">
                <a16:creationId xmlns:a16="http://schemas.microsoft.com/office/drawing/2014/main" id="{30CBF7AE-5580-0CE2-0C15-9F5C7877FD73}"/>
              </a:ext>
            </a:extLst>
          </p:cNvPr>
          <p:cNvSpPr/>
          <p:nvPr/>
        </p:nvSpPr>
        <p:spPr>
          <a:xfrm>
            <a:off x="6276931" y="3766173"/>
            <a:ext cx="4381996" cy="608613"/>
          </a:xfrm>
          <a:prstGeom prst="rightArrow">
            <a:avLst>
              <a:gd name="adj1" fmla="val 100000"/>
              <a:gd name="adj2" fmla="val 165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0" tIns="91440" rIns="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Bold" panose="00000700000000000000" pitchFamily="2" charset="0"/>
                <a:ea typeface="+mn-ea"/>
                <a:cs typeface="+mn-cs"/>
              </a:rPr>
              <a:t>Digital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Bold" panose="00000700000000000000" pitchFamily="2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Bold" panose="00000700000000000000" pitchFamily="2" charset="0"/>
                <a:ea typeface="+mn-ea"/>
                <a:cs typeface="+mn-cs"/>
              </a:rPr>
              <a:t>Healthcare</a:t>
            </a:r>
          </a:p>
        </p:txBody>
      </p:sp>
      <p:sp>
        <p:nvSpPr>
          <p:cNvPr id="9" name="Arrow: Right 123">
            <a:extLst>
              <a:ext uri="{FF2B5EF4-FFF2-40B4-BE49-F238E27FC236}">
                <a16:creationId xmlns:a16="http://schemas.microsoft.com/office/drawing/2014/main" id="{DCC1B69A-2B01-7A9B-79E0-6B3DB5A97A9D}"/>
              </a:ext>
            </a:extLst>
          </p:cNvPr>
          <p:cNvSpPr/>
          <p:nvPr/>
        </p:nvSpPr>
        <p:spPr>
          <a:xfrm>
            <a:off x="6276931" y="4505193"/>
            <a:ext cx="4381996" cy="608613"/>
          </a:xfrm>
          <a:prstGeom prst="rightArrow">
            <a:avLst>
              <a:gd name="adj1" fmla="val 100000"/>
              <a:gd name="adj2" fmla="val 165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0" tIns="91440" rIns="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Bold" panose="00000700000000000000" pitchFamily="2" charset="0"/>
                <a:ea typeface="+mn-ea"/>
                <a:cs typeface="+mn-cs"/>
              </a:rPr>
              <a:t>Immersive Consumer</a:t>
            </a:r>
          </a:p>
        </p:txBody>
      </p:sp>
      <p:sp>
        <p:nvSpPr>
          <p:cNvPr id="10" name="Arrow: Right 123">
            <a:extLst>
              <a:ext uri="{FF2B5EF4-FFF2-40B4-BE49-F238E27FC236}">
                <a16:creationId xmlns:a16="http://schemas.microsoft.com/office/drawing/2014/main" id="{45E56C76-612A-4EA9-B501-504CBD963FB9}"/>
              </a:ext>
            </a:extLst>
          </p:cNvPr>
          <p:cNvSpPr/>
          <p:nvPr/>
        </p:nvSpPr>
        <p:spPr>
          <a:xfrm>
            <a:off x="6276931" y="5244213"/>
            <a:ext cx="4381996" cy="608613"/>
          </a:xfrm>
          <a:prstGeom prst="rightArrow">
            <a:avLst>
              <a:gd name="adj1" fmla="val 100000"/>
              <a:gd name="adj2" fmla="val 165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0" tIns="91440" rIns="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Bold" panose="00000700000000000000" pitchFamily="2" charset="0"/>
                <a:ea typeface="+mn-ea"/>
                <a:cs typeface="+mn-cs"/>
              </a:rPr>
              <a:t>Aerospace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8EE90930-4913-256B-0960-299BCFAD30CF}"/>
              </a:ext>
            </a:extLst>
          </p:cNvPr>
          <p:cNvSpPr/>
          <p:nvPr/>
        </p:nvSpPr>
        <p:spPr>
          <a:xfrm>
            <a:off x="10616325" y="3408090"/>
            <a:ext cx="1219200" cy="532631"/>
          </a:xfrm>
          <a:prstGeom prst="leftArrow">
            <a:avLst>
              <a:gd name="adj1" fmla="val 100000"/>
              <a:gd name="adj2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A86B"/>
                </a:solidFill>
                <a:effectLst/>
                <a:uLnTx/>
                <a:uFillTx/>
                <a:latin typeface="Barlow Black" pitchFamily="2" charset="77"/>
                <a:ea typeface="+mn-ea"/>
                <a:cs typeface="+mn-cs"/>
              </a:rPr>
              <a:t>KEY GROWTH DRIVERS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A86B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DC76C9-D531-8DA3-3AE9-2E66A3405F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3804" y="2365505"/>
            <a:ext cx="584200" cy="403860"/>
          </a:xfrm>
          <a:prstGeom prst="rect">
            <a:avLst/>
          </a:prstGeom>
        </p:spPr>
      </p:pic>
      <p:sp>
        <p:nvSpPr>
          <p:cNvPr id="21" name="Arrow: Right 123">
            <a:extLst>
              <a:ext uri="{FF2B5EF4-FFF2-40B4-BE49-F238E27FC236}">
                <a16:creationId xmlns:a16="http://schemas.microsoft.com/office/drawing/2014/main" id="{3FF27F93-7447-D64F-712B-463E97CB8A41}"/>
              </a:ext>
            </a:extLst>
          </p:cNvPr>
          <p:cNvSpPr/>
          <p:nvPr/>
        </p:nvSpPr>
        <p:spPr>
          <a:xfrm>
            <a:off x="3669635" y="1351848"/>
            <a:ext cx="3520526" cy="4629852"/>
          </a:xfrm>
          <a:prstGeom prst="rightArrow">
            <a:avLst>
              <a:gd name="adj1" fmla="val 100000"/>
              <a:gd name="adj2" fmla="val 18246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8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+mn-ea"/>
                <a:cs typeface="+mn-cs"/>
              </a:rPr>
              <a:t>v</a:t>
            </a:r>
          </a:p>
        </p:txBody>
      </p:sp>
      <p:sp>
        <p:nvSpPr>
          <p:cNvPr id="22" name="Arrow: Right 123">
            <a:extLst>
              <a:ext uri="{FF2B5EF4-FFF2-40B4-BE49-F238E27FC236}">
                <a16:creationId xmlns:a16="http://schemas.microsoft.com/office/drawing/2014/main" id="{A7C4B633-48D9-89FB-CE1E-220277892623}"/>
              </a:ext>
            </a:extLst>
          </p:cNvPr>
          <p:cNvSpPr/>
          <p:nvPr/>
        </p:nvSpPr>
        <p:spPr>
          <a:xfrm>
            <a:off x="3133641" y="1351848"/>
            <a:ext cx="3958308" cy="4629852"/>
          </a:xfrm>
          <a:prstGeom prst="rightArrow">
            <a:avLst>
              <a:gd name="adj1" fmla="val 100000"/>
              <a:gd name="adj2" fmla="val 1626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55659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Solving complex </a:t>
            </a:r>
            <a:b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55659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55659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design challenges </a:t>
            </a:r>
            <a:b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</a:b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from DC to 100 GHz,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nanowatts to kilowatts,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sensor to cloud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55659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across </a:t>
            </a:r>
            <a:b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55659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555659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diverse markets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FF34D14-2910-7D38-3838-557083B01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6C6E2A2-1BEA-AD4E-865C-0E529518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spc="-150">
                <a:solidFill>
                  <a:schemeClr val="tx2"/>
                </a:solidFill>
              </a:rPr>
              <a:t>Leading Technologies Across Applications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981B62D-6651-C4AF-B01E-47FF9355C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 pitchFamily="2" charset="77"/>
                <a:ea typeface="+mn-ea"/>
              </a:rPr>
              <a:t>©2024 Analog Devices, Inc. All rights reserved.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7AC7BD5-FB32-31EB-AB9E-5D7FA9FD8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CE67A1-BA7F-A74E-B5D7-615746DEEC2B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55659">
                    <a:lumMod val="60000"/>
                    <a:lumOff val="40000"/>
                  </a:srgbClr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1" i="0" u="none" strike="noStrike" kern="1200" cap="none" spc="0" normalizeH="0" baseline="-11000" noProof="0">
              <a:ln>
                <a:noFill/>
              </a:ln>
              <a:solidFill>
                <a:srgbClr val="555659">
                  <a:lumMod val="60000"/>
                  <a:lumOff val="40000"/>
                </a:srgbClr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C42B00-F008-96EB-32DB-E41FB4C1A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Arrow: Right 123">
            <a:extLst>
              <a:ext uri="{FF2B5EF4-FFF2-40B4-BE49-F238E27FC236}">
                <a16:creationId xmlns:a16="http://schemas.microsoft.com/office/drawing/2014/main" id="{E18DE5F5-5BA4-980E-FE4E-B398BDD29CC1}"/>
              </a:ext>
            </a:extLst>
          </p:cNvPr>
          <p:cNvSpPr/>
          <p:nvPr/>
        </p:nvSpPr>
        <p:spPr>
          <a:xfrm>
            <a:off x="535994" y="1351848"/>
            <a:ext cx="3520526" cy="4629852"/>
          </a:xfrm>
          <a:prstGeom prst="rightArrow">
            <a:avLst>
              <a:gd name="adj1" fmla="val 100000"/>
              <a:gd name="adj2" fmla="val 18246"/>
            </a:avLst>
          </a:prstGeom>
          <a:solidFill>
            <a:schemeClr val="accent1">
              <a:alpha val="25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8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+mn-ea"/>
                <a:cs typeface="+mn-cs"/>
              </a:rPr>
              <a:t>v</a:t>
            </a:r>
          </a:p>
        </p:txBody>
      </p:sp>
      <p:sp>
        <p:nvSpPr>
          <p:cNvPr id="19" name="Arrow: Right 123">
            <a:extLst>
              <a:ext uri="{FF2B5EF4-FFF2-40B4-BE49-F238E27FC236}">
                <a16:creationId xmlns:a16="http://schemas.microsoft.com/office/drawing/2014/main" id="{15E098E7-93D9-2482-D410-3F882529707A}"/>
              </a:ext>
            </a:extLst>
          </p:cNvPr>
          <p:cNvSpPr/>
          <p:nvPr/>
        </p:nvSpPr>
        <p:spPr>
          <a:xfrm>
            <a:off x="0" y="1351848"/>
            <a:ext cx="3958308" cy="4629852"/>
          </a:xfrm>
          <a:prstGeom prst="rightArrow">
            <a:avLst>
              <a:gd name="adj1" fmla="val 100000"/>
              <a:gd name="adj2" fmla="val 16265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640080" rIns="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0412824-3A37-B1FD-A207-15B6D8FA94D3}"/>
              </a:ext>
            </a:extLst>
          </p:cNvPr>
          <p:cNvGrpSpPr/>
          <p:nvPr/>
        </p:nvGrpSpPr>
        <p:grpSpPr>
          <a:xfrm>
            <a:off x="356475" y="2050734"/>
            <a:ext cx="3018997" cy="3450080"/>
            <a:chOff x="566216" y="2230416"/>
            <a:chExt cx="3018997" cy="345008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737E5C3-714B-C546-18BD-DA079250E823}"/>
                </a:ext>
              </a:extLst>
            </p:cNvPr>
            <p:cNvSpPr txBox="1"/>
            <p:nvPr/>
          </p:nvSpPr>
          <p:spPr>
            <a:xfrm>
              <a:off x="868645" y="2230416"/>
              <a:ext cx="2584333" cy="6955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 SemiBold" panose="00000700000000000000" pitchFamily="2" charset="0"/>
                  <a:ea typeface="+mn-ea"/>
                  <a:cs typeface="+mn-cs"/>
                </a:rPr>
                <a:t>ANALOG &amp; MIXED-SIGNAL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"/>
                  <a:ea typeface="+mn-ea"/>
                  <a:cs typeface="+mn-cs"/>
                </a:rPr>
                <a:t>Converter, Amplifier, </a:t>
              </a:r>
              <a:b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"/>
                  <a:ea typeface="+mn-ea"/>
                  <a:cs typeface="+mn-cs"/>
                </a:rPr>
              </a:b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"/>
                  <a:ea typeface="+mn-ea"/>
                  <a:cs typeface="+mn-cs"/>
                </a:rPr>
                <a:t>Interface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B53902-E003-DDF6-AD03-4CEDFFE65699}"/>
                </a:ext>
              </a:extLst>
            </p:cNvPr>
            <p:cNvSpPr txBox="1"/>
            <p:nvPr/>
          </p:nvSpPr>
          <p:spPr>
            <a:xfrm>
              <a:off x="868646" y="4265037"/>
              <a:ext cx="2202721" cy="48013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 SemiBold" panose="00000700000000000000" pitchFamily="2" charset="0"/>
                  <a:ea typeface="+mn-ea"/>
                  <a:cs typeface="+mn-cs"/>
                </a:rPr>
                <a:t>RADIO FREQUENCY (RF)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"/>
                  <a:ea typeface="+mn-ea"/>
                  <a:cs typeface="+mn-cs"/>
                </a:rPr>
                <a:t>Mixers, Amplifiers, Filters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68784A0-5111-6264-F8E4-A4634974842F}"/>
                </a:ext>
              </a:extLst>
            </p:cNvPr>
            <p:cNvSpPr txBox="1"/>
            <p:nvPr/>
          </p:nvSpPr>
          <p:spPr>
            <a:xfrm>
              <a:off x="868646" y="3243777"/>
              <a:ext cx="2132046" cy="6740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 SemiBold" panose="00000700000000000000" pitchFamily="2" charset="0"/>
                  <a:ea typeface="+mn-ea"/>
                  <a:cs typeface="+mn-cs"/>
                </a:rPr>
                <a:t>POWER MANAGEMENT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"/>
                  <a:ea typeface="+mn-ea"/>
                  <a:cs typeface="+mn-cs"/>
                </a:rPr>
                <a:t>Voltage Regulator,</a:t>
              </a:r>
              <a:b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"/>
                  <a:ea typeface="+mn-ea"/>
                  <a:cs typeface="+mn-cs"/>
                </a:rPr>
              </a:b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"/>
                  <a:ea typeface="+mn-ea"/>
                  <a:cs typeface="+mn-cs"/>
                </a:rPr>
                <a:t>PMIC, Supervisory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EA35A3-E524-F199-3994-6EB1A1742DD7}"/>
                </a:ext>
              </a:extLst>
            </p:cNvPr>
            <p:cNvSpPr txBox="1"/>
            <p:nvPr/>
          </p:nvSpPr>
          <p:spPr>
            <a:xfrm>
              <a:off x="868645" y="5200365"/>
              <a:ext cx="2716568" cy="4801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 SemiBold" panose="00000700000000000000" pitchFamily="2" charset="0"/>
                  <a:ea typeface="+mn-ea"/>
                  <a:cs typeface="+mn-cs"/>
                </a:rPr>
                <a:t>EDGE PROCESSORS &amp; SENSORS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rlow"/>
                  <a:ea typeface="+mn-ea"/>
                  <a:cs typeface="+mn-cs"/>
                </a:rPr>
                <a:t>DSP, MCU, Inertial, Optical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E0896A8-6D2C-819C-2468-5EE463A61B0C}"/>
                </a:ext>
              </a:extLst>
            </p:cNvPr>
            <p:cNvGrpSpPr/>
            <p:nvPr/>
          </p:nvGrpSpPr>
          <p:grpSpPr>
            <a:xfrm rot="10800000">
              <a:off x="566216" y="2352335"/>
              <a:ext cx="271833" cy="3020012"/>
              <a:chOff x="3273491" y="2243301"/>
              <a:chExt cx="312703" cy="347405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6D18BA0-7380-500A-9FD5-9A56E625446F}"/>
                  </a:ext>
                </a:extLst>
              </p:cNvPr>
              <p:cNvGrpSpPr/>
              <p:nvPr/>
            </p:nvGrpSpPr>
            <p:grpSpPr>
              <a:xfrm>
                <a:off x="3273491" y="3430720"/>
                <a:ext cx="312703" cy="62244"/>
                <a:chOff x="3273491" y="3297527"/>
                <a:chExt cx="312703" cy="6224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5B7EAA0-DAB4-01CD-FEA0-CE0DE938D6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338472" y="3328650"/>
                  <a:ext cx="247722" cy="0"/>
                </a:xfrm>
                <a:prstGeom prst="line">
                  <a:avLst/>
                </a:prstGeom>
                <a:solidFill>
                  <a:schemeClr val="accent4"/>
                </a:solidFill>
                <a:ln w="2540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AE8732E-F163-CED1-5BCB-E4508E138FC4}"/>
                    </a:ext>
                  </a:extLst>
                </p:cNvPr>
                <p:cNvSpPr/>
                <p:nvPr/>
              </p:nvSpPr>
              <p:spPr>
                <a:xfrm rot="10800000">
                  <a:off x="3273491" y="3297527"/>
                  <a:ext cx="62244" cy="62244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rlow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A1BC407-6731-1E13-934D-7F1AD08B5207}"/>
                  </a:ext>
                </a:extLst>
              </p:cNvPr>
              <p:cNvGrpSpPr/>
              <p:nvPr/>
            </p:nvGrpSpPr>
            <p:grpSpPr>
              <a:xfrm>
                <a:off x="3273491" y="2243301"/>
                <a:ext cx="312703" cy="62244"/>
                <a:chOff x="3273491" y="2070144"/>
                <a:chExt cx="312703" cy="6224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6C1718F-12DD-E071-A593-EB487D696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338472" y="2101275"/>
                  <a:ext cx="247722" cy="0"/>
                </a:xfrm>
                <a:prstGeom prst="line">
                  <a:avLst/>
                </a:prstGeom>
                <a:solidFill>
                  <a:schemeClr val="accent4"/>
                </a:solidFill>
                <a:ln w="2540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016E482-00AA-BB70-4605-B51D1A7CBD18}"/>
                    </a:ext>
                  </a:extLst>
                </p:cNvPr>
                <p:cNvSpPr/>
                <p:nvPr/>
              </p:nvSpPr>
              <p:spPr>
                <a:xfrm rot="10800000">
                  <a:off x="3273491" y="2070144"/>
                  <a:ext cx="62244" cy="62244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rlow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976F479-CF81-36BD-A52C-D4AFA0D7A78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3586194" y="2274432"/>
                <a:ext cx="0" cy="3408693"/>
              </a:xfrm>
              <a:prstGeom prst="line">
                <a:avLst/>
              </a:prstGeom>
              <a:solidFill>
                <a:schemeClr val="accent4"/>
              </a:solidFill>
              <a:ln w="254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5A42B6-E400-C15A-676D-89CCB087D037}"/>
                  </a:ext>
                </a:extLst>
              </p:cNvPr>
              <p:cNvGrpSpPr/>
              <p:nvPr/>
            </p:nvGrpSpPr>
            <p:grpSpPr>
              <a:xfrm>
                <a:off x="3273491" y="5648892"/>
                <a:ext cx="312703" cy="68466"/>
                <a:chOff x="3273491" y="4328443"/>
                <a:chExt cx="312703" cy="68466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E415CBD-3E11-A1C0-ECE3-F53E42BBC0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338472" y="4362676"/>
                  <a:ext cx="247722" cy="0"/>
                </a:xfrm>
                <a:prstGeom prst="line">
                  <a:avLst/>
                </a:prstGeom>
                <a:solidFill>
                  <a:schemeClr val="accent4"/>
                </a:solidFill>
                <a:ln w="2540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C9FA918-372A-1953-2E52-403A12B29EFF}"/>
                    </a:ext>
                  </a:extLst>
                </p:cNvPr>
                <p:cNvSpPr/>
                <p:nvPr/>
              </p:nvSpPr>
              <p:spPr>
                <a:xfrm rot="10800000">
                  <a:off x="3273491" y="4328443"/>
                  <a:ext cx="62244" cy="68466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rlow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4F04E5A-AAA5-CD7E-E469-B5B8B51EBEF0}"/>
                  </a:ext>
                </a:extLst>
              </p:cNvPr>
              <p:cNvGrpSpPr/>
              <p:nvPr/>
            </p:nvGrpSpPr>
            <p:grpSpPr>
              <a:xfrm>
                <a:off x="3273491" y="4497363"/>
                <a:ext cx="312703" cy="62244"/>
                <a:chOff x="3273491" y="4097311"/>
                <a:chExt cx="312703" cy="62244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5F8812E0-4CA8-D381-193F-6EBD2038B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338472" y="4128438"/>
                  <a:ext cx="247722" cy="0"/>
                </a:xfrm>
                <a:prstGeom prst="line">
                  <a:avLst/>
                </a:prstGeom>
                <a:solidFill>
                  <a:schemeClr val="accent4"/>
                </a:solidFill>
                <a:ln w="2540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7595D82-CB5B-CF60-5535-B72444DC771C}"/>
                    </a:ext>
                  </a:extLst>
                </p:cNvPr>
                <p:cNvSpPr/>
                <p:nvPr/>
              </p:nvSpPr>
              <p:spPr>
                <a:xfrm rot="10800000">
                  <a:off x="3273491" y="4097311"/>
                  <a:ext cx="62244" cy="62244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rlow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4C20E5AC-AB8B-FBA2-8486-2F5259E0FC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95714" y="3091238"/>
            <a:ext cx="500380" cy="4622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C302CED-A105-BA83-DCD3-4ECAFAE176E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4424" y="1377022"/>
            <a:ext cx="822960" cy="82296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0BAC178-EE05-9D1E-5782-B83C76945C9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321876" y="3858814"/>
            <a:ext cx="448056" cy="39547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B4C5FBD-F71E-FC1E-2EF1-57926FDB998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284284" y="5297547"/>
            <a:ext cx="523240" cy="52578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7EB050A-A1DE-4E81-3941-A2A60BFEB4B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79204" y="4662436"/>
            <a:ext cx="533400" cy="32512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593C961-53CF-627E-F423-A406209FE5BD}"/>
              </a:ext>
            </a:extLst>
          </p:cNvPr>
          <p:cNvSpPr/>
          <p:nvPr/>
        </p:nvSpPr>
        <p:spPr>
          <a:xfrm>
            <a:off x="1520557" y="2250836"/>
            <a:ext cx="917194" cy="410556"/>
          </a:xfrm>
          <a:prstGeom prst="ellipse">
            <a:avLst/>
          </a:prstGeom>
          <a:noFill/>
          <a:ln w="4445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3A0B5F-6806-2196-CABB-08947423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66799"/>
            <a:ext cx="7591502" cy="1535151"/>
          </a:xfrm>
        </p:spPr>
        <p:txBody>
          <a:bodyPr>
            <a:normAutofit/>
          </a:bodyPr>
          <a:lstStyle/>
          <a:p>
            <a:r>
              <a:rPr lang="en-US" dirty="0"/>
              <a:t>Model 200A Audio Signal Generator</a:t>
            </a:r>
          </a:p>
          <a:p>
            <a:r>
              <a:rPr lang="en-US" dirty="0"/>
              <a:t>Bill Hewlett’s thesis available at:</a:t>
            </a:r>
          </a:p>
          <a:p>
            <a:r>
              <a:rPr lang="en-US" dirty="0"/>
              <a:t>https://www.kennethkuhn.com/hpmuseum/scans/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42889-8805-96A7-43E9-9F52D76D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Hewlett Packard’s First Product?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9926A-5C6F-5F3D-CA3E-9FFE8957A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DD7BB-75B7-9E86-5538-A09969473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20</a:t>
            </a:fld>
            <a:endParaRPr lang="en-US" baseline="-1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5AADC-492F-5AA1-5D43-07E6BF149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49" y="3267067"/>
            <a:ext cx="3524249" cy="2874707"/>
          </a:xfrm>
          <a:prstGeom prst="rect">
            <a:avLst/>
          </a:prstGeom>
        </p:spPr>
      </p:pic>
      <p:pic>
        <p:nvPicPr>
          <p:cNvPr id="1026" name="Picture 2" descr="Hewlett-Packard's First Product: The 200A - HP History">
            <a:extLst>
              <a:ext uri="{FF2B5EF4-FFF2-40B4-BE49-F238E27FC236}">
                <a16:creationId xmlns:a16="http://schemas.microsoft.com/office/drawing/2014/main" id="{EC4ECC92-A582-D936-875B-90970CE01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656" y="3213985"/>
            <a:ext cx="4073446" cy="29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CEED76-432C-0D87-B456-361D38441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17" y="3847803"/>
            <a:ext cx="3270792" cy="18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8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omputer monitor with a circuit board and wires&#10;&#10;Description automatically generated">
            <a:extLst>
              <a:ext uri="{FF2B5EF4-FFF2-40B4-BE49-F238E27FC236}">
                <a16:creationId xmlns:a16="http://schemas.microsoft.com/office/drawing/2014/main" id="{842F4B23-C8C9-47C2-9235-D432E3118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07766" y="776158"/>
            <a:ext cx="4126444" cy="550192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C28102-3FB5-0D7E-A76E-A5796C52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build a… “functional” one!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83F00-9E88-A025-CDEF-67B023266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35800-0CDC-C3F7-AFB4-9064FDE8D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21</a:t>
            </a:fld>
            <a:endParaRPr lang="en-US" baseline="-11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C0DEEA-88E7-2BAA-2BA2-ABD0AC69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38" y="771287"/>
            <a:ext cx="3266378" cy="250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7FCFC2F-0B67-EBD3-CB58-E9332A0E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720" y="3408079"/>
            <a:ext cx="381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D4D82C-C5F5-13C5-6932-A29930381223}"/>
              </a:ext>
            </a:extLst>
          </p:cNvPr>
          <p:cNvSpPr txBox="1"/>
          <p:nvPr/>
        </p:nvSpPr>
        <p:spPr>
          <a:xfrm>
            <a:off x="0" y="6091646"/>
            <a:ext cx="7194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https://wiki.analog.com/university/labs/wien_bridge_osc_adalm2000</a:t>
            </a:r>
          </a:p>
        </p:txBody>
      </p:sp>
    </p:spTree>
    <p:extLst>
      <p:ext uri="{BB962C8B-B14F-4D97-AF65-F5344CB8AC3E}">
        <p14:creationId xmlns:p14="http://schemas.microsoft.com/office/powerpoint/2010/main" val="20959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FCD442B-CF2E-F447-FB71-C7EE5DEDF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720" y="3684326"/>
            <a:ext cx="3810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143206-7BC8-DB74-0690-F1CCA0CA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684" y="846170"/>
            <a:ext cx="6250940" cy="20040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PC board design on GitHub</a:t>
            </a:r>
          </a:p>
          <a:p>
            <a:r>
              <a:rPr lang="en-US" dirty="0"/>
              <a:t>Two different gain control methods:</a:t>
            </a:r>
          </a:p>
          <a:p>
            <a:pPr lvl="1"/>
            <a:r>
              <a:rPr lang="en-US" dirty="0"/>
              <a:t>Antiparallel diodes in feedback path</a:t>
            </a:r>
          </a:p>
          <a:p>
            <a:pPr lvl="1"/>
            <a:r>
              <a:rPr lang="en-US" dirty="0"/>
              <a:t>Light bulb (AN43, Figure 39)</a:t>
            </a:r>
          </a:p>
          <a:p>
            <a:r>
              <a:rPr lang="en-US" dirty="0"/>
              <a:t>0.1% distortion without even trying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B36935-C454-2B7C-BED8-E9EB8DE5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build a… pretty one!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28CE8-23BC-C419-2602-3446293F3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B5AEC-450D-D1EA-01D8-E8799474F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22</a:t>
            </a:fld>
            <a:endParaRPr lang="en-US" baseline="-11000" dirty="0"/>
          </a:p>
        </p:txBody>
      </p:sp>
      <p:pic>
        <p:nvPicPr>
          <p:cNvPr id="8" name="Picture 7" descr="A blue electronic board with red and blue components&#10;&#10;Description automatically generated">
            <a:extLst>
              <a:ext uri="{FF2B5EF4-FFF2-40B4-BE49-F238E27FC236}">
                <a16:creationId xmlns:a16="http://schemas.microsoft.com/office/drawing/2014/main" id="{4534966D-6F8D-DCBC-D2DC-4A667B29A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5451" y="2940300"/>
            <a:ext cx="3238005" cy="3912164"/>
          </a:xfrm>
          <a:prstGeom prst="rect">
            <a:avLst/>
          </a:prstGeom>
        </p:spPr>
      </p:pic>
      <p:pic>
        <p:nvPicPr>
          <p:cNvPr id="10" name="Picture 9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98C1E002-D3BA-17EF-8E22-19BD0E8AF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22" y="790987"/>
            <a:ext cx="4691050" cy="33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5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8128C3-24A7-097F-6861-3BC3D38E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66800"/>
            <a:ext cx="5279483" cy="2000158"/>
          </a:xfrm>
        </p:spPr>
        <p:txBody>
          <a:bodyPr>
            <a:normAutofit fontScale="92500"/>
          </a:bodyPr>
          <a:lstStyle/>
          <a:p>
            <a:r>
              <a:rPr lang="en-US" dirty="0"/>
              <a:t>AN43 “Bridge Circuits”: Wonderful read for analog afficionados, describes the entire design process.</a:t>
            </a:r>
          </a:p>
          <a:p>
            <a:r>
              <a:rPr lang="en-US" dirty="0"/>
              <a:t>Figure 48: 3ppm distortion sinewave oscillator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28901C-25DD-B13E-AA62-1C1B7D73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distortion if you DO try?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6B07B-6E64-E6B8-DFF5-E466A11A1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62DC4-A466-58B7-51E1-908DA4F2E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23</a:t>
            </a:fld>
            <a:endParaRPr lang="en-US" baseline="-1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B8BC0-138F-7BBE-6390-3EE90CB1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99" y="997757"/>
            <a:ext cx="5468712" cy="4235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6B0AB-B0AD-2348-322D-6F31B4F58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7" y="3791042"/>
            <a:ext cx="57531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Voltage Regulator? Yup, op-amp inside.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0" b="19527"/>
          <a:stretch/>
        </p:blipFill>
        <p:spPr>
          <a:xfrm>
            <a:off x="2427484" y="1461666"/>
            <a:ext cx="6456320" cy="2314886"/>
          </a:xfrm>
        </p:spPr>
      </p:pic>
      <p:pic>
        <p:nvPicPr>
          <p:cNvPr id="3074" name="Picture 2" descr="The LM7805 voltage Regulator | Download Scientific Diagram">
            <a:extLst>
              <a:ext uri="{FF2B5EF4-FFF2-40B4-BE49-F238E27FC236}">
                <a16:creationId xmlns:a16="http://schemas.microsoft.com/office/drawing/2014/main" id="{4072826F-0DAD-4544-7D75-F08F0489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60" y="3892618"/>
            <a:ext cx="2175413" cy="202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3CE704C-3861-F869-31CB-C977ED5BE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</p:spPr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24</a:t>
            </a:fld>
            <a:endParaRPr lang="en-US" baseline="-11000" dirty="0"/>
          </a:p>
        </p:txBody>
      </p:sp>
      <p:pic>
        <p:nvPicPr>
          <p:cNvPr id="3076" name="Picture 4" descr="Variable Output Voltage 1.1A Supply">
            <a:extLst>
              <a:ext uri="{FF2B5EF4-FFF2-40B4-BE49-F238E27FC236}">
                <a16:creationId xmlns:a16="http://schemas.microsoft.com/office/drawing/2014/main" id="{BA49A31B-6A9A-82DE-300C-578A26B60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67" y="4075771"/>
            <a:ext cx="2867954" cy="210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1.2V Output Voltage from 1.5V Input Supply">
            <a:extLst>
              <a:ext uri="{FF2B5EF4-FFF2-40B4-BE49-F238E27FC236}">
                <a16:creationId xmlns:a16="http://schemas.microsoft.com/office/drawing/2014/main" id="{30294AFF-8D74-49EC-60EA-0FC54B7E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210" y="3943435"/>
            <a:ext cx="3750721" cy="236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C5D88-875E-C3FD-162A-F1637DCD0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92020B-A88E-61E6-0C47-88436D9E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66799"/>
            <a:ext cx="5851912" cy="5311699"/>
          </a:xfrm>
        </p:spPr>
        <p:txBody>
          <a:bodyPr/>
          <a:lstStyle/>
          <a:p>
            <a:r>
              <a:rPr lang="en-US" dirty="0"/>
              <a:t>Uses op-amps as analog computers</a:t>
            </a:r>
          </a:p>
          <a:p>
            <a:r>
              <a:rPr lang="en-US" dirty="0"/>
              <a:t>The URL says it all:</a:t>
            </a:r>
          </a:p>
          <a:p>
            <a:pPr lvl="1"/>
            <a:r>
              <a:rPr lang="en-US" dirty="0">
                <a:hlinkClick r:id="rId3"/>
              </a:rPr>
              <a:t>http://seti.harvard.edu/</a:t>
            </a:r>
            <a:r>
              <a:rPr lang="en-US" b="1" dirty="0">
                <a:hlinkClick r:id="rId3"/>
              </a:rPr>
              <a:t>unusual_stuff</a:t>
            </a:r>
            <a:r>
              <a:rPr lang="en-US" dirty="0">
                <a:hlinkClick r:id="rId3"/>
              </a:rPr>
              <a:t>/misc/lorenz.htm</a:t>
            </a:r>
            <a:endParaRPr lang="en-US" dirty="0"/>
          </a:p>
          <a:p>
            <a:r>
              <a:rPr lang="en-US" dirty="0"/>
              <a:t>Set of 3, coupled, nonlinear, first-order ordinary differential equations:</a:t>
            </a:r>
          </a:p>
          <a:p>
            <a:pPr marL="0" indent="0">
              <a:buNone/>
            </a:pPr>
            <a:r>
              <a:rPr lang="en-US" dirty="0"/>
              <a:t> dx/dt = s(y-x)</a:t>
            </a:r>
          </a:p>
          <a:p>
            <a:pPr marL="0" indent="0">
              <a:buNone/>
            </a:pPr>
            <a:r>
              <a:rPr lang="en-US" dirty="0" err="1"/>
              <a:t>dy</a:t>
            </a:r>
            <a:r>
              <a:rPr lang="en-US" dirty="0"/>
              <a:t>/dt = </a:t>
            </a:r>
            <a:r>
              <a:rPr lang="en-US" dirty="0" err="1"/>
              <a:t>rx</a:t>
            </a:r>
            <a:r>
              <a:rPr lang="en-US" dirty="0"/>
              <a:t>-y-</a:t>
            </a:r>
            <a:r>
              <a:rPr lang="en-US" dirty="0" err="1"/>
              <a:t>xz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dz</a:t>
            </a:r>
            <a:r>
              <a:rPr lang="en-US" dirty="0"/>
              <a:t>/dt = </a:t>
            </a:r>
            <a:r>
              <a:rPr lang="en-US" dirty="0" err="1"/>
              <a:t>xy</a:t>
            </a:r>
            <a:r>
              <a:rPr lang="en-US" dirty="0"/>
              <a:t> – </a:t>
            </a:r>
            <a:r>
              <a:rPr lang="en-US" dirty="0" err="1"/>
              <a:t>bz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suggested parameters:</a:t>
            </a:r>
          </a:p>
          <a:p>
            <a:pPr marL="0" indent="0">
              <a:buNone/>
            </a:pPr>
            <a:r>
              <a:rPr lang="en-US" dirty="0"/>
              <a:t> s=10, r=28, and b=8/3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28102-3FB5-0D7E-A76E-A5796C52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Circuit you can build: Lorenz Attractor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83F00-9E88-A025-CDEF-67B023266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35800-0CDC-C3F7-AFB4-9064FDE8D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25</a:t>
            </a:fld>
            <a:endParaRPr lang="en-US" baseline="-11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A63ACF-88B9-1E67-839A-5E3688EC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44" y="2336514"/>
            <a:ext cx="5439356" cy="379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44B4C608-C95F-99C9-EA03-DBBCAE99F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540" y="883608"/>
            <a:ext cx="2448622" cy="174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4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FBCA0F-B7C4-2338-F908-50D2D8FC8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66800"/>
            <a:ext cx="6454078" cy="2768728"/>
          </a:xfrm>
        </p:spPr>
        <p:txBody>
          <a:bodyPr/>
          <a:lstStyle/>
          <a:p>
            <a:r>
              <a:rPr lang="en-US" dirty="0"/>
              <a:t>I can’t do any better than Sariel </a:t>
            </a:r>
            <a:r>
              <a:rPr lang="en-US" dirty="0" err="1"/>
              <a:t>Hodiasan’s</a:t>
            </a:r>
            <a:r>
              <a:rPr lang="en-US" dirty="0"/>
              <a:t> article </a:t>
            </a:r>
            <a:r>
              <a:rPr lang="en-US" dirty="0">
                <a:sym typeface="Wingdings" panose="05000000000000000000" pitchFamily="2" charset="2"/>
              </a:rPr>
              <a:t> (link in notes)</a:t>
            </a:r>
          </a:p>
          <a:p>
            <a:r>
              <a:rPr lang="en-US" dirty="0">
                <a:hlinkClick r:id="rId3"/>
              </a:rPr>
              <a:t>https://github.com/Sariel-Hodisan/Chaotic-Circuits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>
                <a:hlinkClick r:id="rId4"/>
              </a:rPr>
              <a:t>https://www.youtube.com/watch?v=GajteYSNTtU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F6C28-8887-A391-8C5F-7AB19CA3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Lorenz Attractor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C25C9-99BF-ED3D-EDC6-D8A4C56C9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A781E-1086-8CF7-05CB-A33C92432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26</a:t>
            </a:fld>
            <a:endParaRPr lang="en-US" baseline="-11000" dirty="0"/>
          </a:p>
        </p:txBody>
      </p:sp>
      <p:pic>
        <p:nvPicPr>
          <p:cNvPr id="6146" name="Picture 2" descr="66b5373975cee96911d1ce4a Promo">
            <a:extLst>
              <a:ext uri="{FF2B5EF4-FFF2-40B4-BE49-F238E27FC236}">
                <a16:creationId xmlns:a16="http://schemas.microsoft.com/office/drawing/2014/main" id="{45E3207A-EA5C-BD32-2618-D01FD572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529521" y="2912788"/>
            <a:ext cx="4316219" cy="2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35C21-8CFA-8C38-BE35-74EA4BDDE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425" y="3919265"/>
            <a:ext cx="3113861" cy="25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8D7DCD-3E3B-C718-0B90-7746E7A4C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445833"/>
            <a:ext cx="3383776" cy="3375103"/>
          </a:xfrm>
        </p:spPr>
        <p:txBody>
          <a:bodyPr>
            <a:normAutofit/>
          </a:bodyPr>
          <a:lstStyle/>
          <a:p>
            <a:r>
              <a:rPr lang="en-US" dirty="0"/>
              <a:t>Guess what the 10-pin SIP in the </a:t>
            </a:r>
            <a:r>
              <a:rPr lang="en-US" dirty="0" err="1"/>
              <a:t>centre</a:t>
            </a:r>
            <a:r>
              <a:rPr lang="en-US" dirty="0"/>
              <a:t> of your op-amp experimenter is for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Writeup and board design file links in notes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8DC4F-762E-9407-9F51-5EF201F9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finally – an Op amp you can build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2E7A-DACA-67E5-8EBE-6F8DFD678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60A0A-2051-755D-271C-31F74C328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27</a:t>
            </a:fld>
            <a:endParaRPr lang="en-US" baseline="-1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09B51-DCE3-DFFF-3F9B-EE1C59E55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142" y="1159727"/>
            <a:ext cx="5633324" cy="453854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7BE1EC-C846-2AB1-5EEB-A3DC4859B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54168" y="2680983"/>
            <a:ext cx="4228635" cy="238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1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0BD24-5898-AE42-BB25-B5D1D7440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787400"/>
            <a:ext cx="9933387" cy="5585437"/>
          </a:xfrm>
        </p:spPr>
        <p:txBody>
          <a:bodyPr/>
          <a:lstStyle/>
          <a:p>
            <a:r>
              <a:rPr lang="en-US" dirty="0"/>
              <a:t>Thank You!</a:t>
            </a:r>
          </a:p>
          <a:p>
            <a:br>
              <a:rPr lang="en-US" dirty="0"/>
            </a:br>
            <a:r>
              <a:rPr lang="en-US" dirty="0"/>
              <a:t>Questions?</a:t>
            </a:r>
          </a:p>
          <a:p>
            <a:r>
              <a:rPr lang="en-US" dirty="0"/>
              <a:t>Email: mark.thoren@analog.com</a:t>
            </a:r>
            <a:br>
              <a:rPr lang="en-US" dirty="0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8EC89C-25AB-A443-A5D5-553BFFC43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</p:spPr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CECAFD-6F5B-5D4B-ADEA-2555BACF2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</p:spPr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28</a:t>
            </a:fld>
            <a:endParaRPr lang="en-US" baseline="-11000" dirty="0"/>
          </a:p>
        </p:txBody>
      </p:sp>
    </p:spTree>
    <p:extLst>
      <p:ext uri="{BB962C8B-B14F-4D97-AF65-F5344CB8AC3E}">
        <p14:creationId xmlns:p14="http://schemas.microsoft.com/office/powerpoint/2010/main" val="33151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C39B91-538D-D46D-D22F-9B743896B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690354"/>
            <a:ext cx="10274300" cy="52913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Op Amp education library search: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https://www.analog.com/en/search.html?query=operational%20ampifiers&amp;resourceTypes=Education&amp;page=2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Op Amp Applications Handbook, 2005:</a:t>
            </a:r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https://www.analog.com/en/resources/technical-books/op-amp-applications-handbook.html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MT-037 Op-Amp Offset Voltage:</a:t>
            </a:r>
          </a:p>
          <a:p>
            <a:pPr marL="0" indent="0">
              <a:buNone/>
            </a:pPr>
            <a:r>
              <a:rPr lang="en-US" sz="1600" dirty="0">
                <a:hlinkClick r:id="rId5"/>
              </a:rPr>
              <a:t>https://www.analog.com/media/en/training-seminars/tutorials/MT-037.pdf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Philbrick Apps Manual:</a:t>
            </a:r>
          </a:p>
          <a:p>
            <a:pPr marL="0" indent="0">
              <a:buNone/>
            </a:pPr>
            <a:r>
              <a:rPr lang="en-US" sz="1600" dirty="0">
                <a:hlinkClick r:id="rId6"/>
              </a:rPr>
              <a:t>https://www.analog.com/en/resources/technical-books/applications-manual-computing-amplifiers.html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Philbrick Archive: </a:t>
            </a:r>
            <a:r>
              <a:rPr lang="en-US" sz="1600" dirty="0">
                <a:hlinkClick r:id="rId7"/>
              </a:rPr>
              <a:t>www.philbrickarchive.org</a:t>
            </a:r>
            <a:r>
              <a:rPr lang="en-US" sz="1600" dirty="0"/>
              <a:t>  </a:t>
            </a:r>
          </a:p>
          <a:p>
            <a:pPr marL="0" indent="0">
              <a:buNone/>
            </a:pPr>
            <a:r>
              <a:rPr lang="en-US" sz="1600" dirty="0"/>
              <a:t>Mini-</a:t>
            </a:r>
            <a:r>
              <a:rPr lang="en-US" sz="1600" dirty="0" err="1"/>
              <a:t>Convectron</a:t>
            </a:r>
            <a:r>
              <a:rPr lang="en-US" sz="1600" dirty="0"/>
              <a:t> gauges: </a:t>
            </a:r>
            <a:r>
              <a:rPr lang="en-US" sz="1600" dirty="0">
                <a:hlinkClick r:id="rId8"/>
              </a:rPr>
              <a:t>https://www.mks.com/f/275-mini-convectron-module</a:t>
            </a:r>
            <a:r>
              <a:rPr lang="en-US" sz="16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68EDC-9756-E4F2-BA6E-E8D08D36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Dump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164E8-EB16-BB6E-73F3-36DBEDA60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AB678-3374-4566-B07F-0425B114C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29</a:t>
            </a:fld>
            <a:endParaRPr lang="en-US" baseline="-11000" dirty="0"/>
          </a:p>
        </p:txBody>
      </p:sp>
    </p:spTree>
    <p:extLst>
      <p:ext uri="{BB962C8B-B14F-4D97-AF65-F5344CB8AC3E}">
        <p14:creationId xmlns:p14="http://schemas.microsoft.com/office/powerpoint/2010/main" val="141686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 Amp?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682" y="1548163"/>
            <a:ext cx="7741551" cy="3915936"/>
          </a:xfrm>
        </p:spPr>
        <p:txBody>
          <a:bodyPr>
            <a:normAutofit/>
          </a:bodyPr>
          <a:lstStyle/>
          <a:p>
            <a:r>
              <a:rPr lang="en-US" dirty="0"/>
              <a:t>High gain, DC </a:t>
            </a:r>
            <a:r>
              <a:rPr lang="en-US"/>
              <a:t>coupled amplifier</a:t>
            </a:r>
            <a:endParaRPr lang="en-US" dirty="0"/>
          </a:p>
          <a:p>
            <a:r>
              <a:rPr lang="en-US" dirty="0"/>
              <a:t>Differential input, single ended output</a:t>
            </a:r>
          </a:p>
          <a:p>
            <a:r>
              <a:rPr lang="en-US" dirty="0"/>
              <a:t>High input impedance, low output impedance</a:t>
            </a:r>
          </a:p>
          <a:p>
            <a:r>
              <a:rPr lang="en-US" dirty="0"/>
              <a:t>“fast”, but not infinitely fast – needs a specification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2533" i="1" dirty="0"/>
              <a:t>Op Amp, circa 1952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51" y="1600202"/>
            <a:ext cx="2136036" cy="424859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EFDFBB-7E9A-277F-F28D-98ADC6C57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</p:spPr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3</a:t>
            </a:fld>
            <a:endParaRPr lang="en-US" baseline="-1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C4C4C-DD23-00F3-7C39-A9FBCBAA0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721EE-7EB1-B553-029C-03C304ED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op-amp test case (you’re about to do more!)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E6779-D389-CAEB-1849-4F01B4F19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7F6AE-2009-95BA-5344-8C1E481A3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30</a:t>
            </a:fld>
            <a:endParaRPr lang="en-US" baseline="-11000" dirty="0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B648119C-2555-1186-3E2D-F80F8C4EC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64451" y="508758"/>
            <a:ext cx="3319272" cy="3791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F8BFB-5B29-022A-46C9-56C067E7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058" y="876162"/>
            <a:ext cx="4299805" cy="2022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965DEC-9523-28BC-11B5-579B93E44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119103"/>
            <a:ext cx="3717881" cy="2022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04405-C157-F521-7468-E9DB7379E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248" y="3635843"/>
            <a:ext cx="7291996" cy="27696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92074EF-7552-27FE-D0BE-EABC98C71F06}"/>
              </a:ext>
            </a:extLst>
          </p:cNvPr>
          <p:cNvSpPr/>
          <p:nvPr/>
        </p:nvSpPr>
        <p:spPr>
          <a:xfrm>
            <a:off x="8271952" y="1886034"/>
            <a:ext cx="1603033" cy="1142417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6E37E-7794-CE5C-7036-3A5E5BFE159B}"/>
              </a:ext>
            </a:extLst>
          </p:cNvPr>
          <p:cNvSpPr txBox="1"/>
          <p:nvPr/>
        </p:nvSpPr>
        <p:spPr>
          <a:xfrm>
            <a:off x="42391" y="5497561"/>
            <a:ext cx="4652764" cy="694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  <a:latin typeface="Barlow" panose="00000500000000000000" pitchFamily="2" charset="0"/>
              </a:rPr>
              <a:t>Discrete op-amp design at: github.com/</a:t>
            </a:r>
            <a:r>
              <a:rPr lang="en-US" dirty="0" err="1">
                <a:solidFill>
                  <a:srgbClr val="000000"/>
                </a:solidFill>
                <a:latin typeface="Barlow" panose="00000500000000000000" pitchFamily="2" charset="0"/>
              </a:rPr>
              <a:t>analogdevicesinc</a:t>
            </a:r>
            <a:r>
              <a:rPr lang="en-US" dirty="0">
                <a:solidFill>
                  <a:srgbClr val="000000"/>
                </a:solidFill>
                <a:latin typeface="Barlow" panose="00000500000000000000" pitchFamily="2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Barlow" panose="00000500000000000000" pitchFamily="2" charset="0"/>
              </a:rPr>
              <a:t>education_tools</a:t>
            </a:r>
            <a:endParaRPr lang="en-US" dirty="0">
              <a:solidFill>
                <a:srgbClr val="000000"/>
              </a:solidFill>
              <a:latin typeface="Barlow" panose="00000500000000000000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B8343F-2FD2-D115-2BB2-E49CE145F4D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858942" y="1553765"/>
            <a:ext cx="1759116" cy="56533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B568CD-2CA7-7E8C-BDC2-579615DC6938}"/>
              </a:ext>
            </a:extLst>
          </p:cNvPr>
          <p:cNvCxnSpPr>
            <a:cxnSpLocks/>
          </p:cNvCxnSpPr>
          <p:nvPr/>
        </p:nvCxnSpPr>
        <p:spPr>
          <a:xfrm flipH="1">
            <a:off x="6096000" y="2066939"/>
            <a:ext cx="1162469" cy="273561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6AD38B-17D6-F767-9108-431A3CD15C83}"/>
              </a:ext>
            </a:extLst>
          </p:cNvPr>
          <p:cNvCxnSpPr>
            <a:cxnSpLocks/>
          </p:cNvCxnSpPr>
          <p:nvPr/>
        </p:nvCxnSpPr>
        <p:spPr>
          <a:xfrm>
            <a:off x="4463515" y="2797776"/>
            <a:ext cx="877635" cy="220745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987984-9D5A-FCF9-3532-6185EB361BD9}"/>
              </a:ext>
            </a:extLst>
          </p:cNvPr>
          <p:cNvSpPr txBox="1"/>
          <p:nvPr/>
        </p:nvSpPr>
        <p:spPr>
          <a:xfrm>
            <a:off x="72181" y="827318"/>
            <a:ext cx="4652764" cy="694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  <a:latin typeface="Barlow" panose="00000500000000000000" pitchFamily="2" charset="0"/>
              </a:rPr>
              <a:t>Use scope, signal generator to test op-amp in gain of 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3536A-5094-C209-729E-765805F5472D}"/>
              </a:ext>
            </a:extLst>
          </p:cNvPr>
          <p:cNvSpPr txBox="1"/>
          <p:nvPr/>
        </p:nvSpPr>
        <p:spPr>
          <a:xfrm>
            <a:off x="72181" y="4473276"/>
            <a:ext cx="4652764" cy="694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  <a:latin typeface="Barlow" panose="00000500000000000000" pitchFamily="2" charset="0"/>
              </a:rPr>
              <a:t>Switch over to </a:t>
            </a:r>
            <a:r>
              <a:rPr lang="en-US" dirty="0" err="1">
                <a:solidFill>
                  <a:srgbClr val="000000"/>
                </a:solidFill>
                <a:latin typeface="Barlow" panose="00000500000000000000" pitchFamily="2" charset="0"/>
              </a:rPr>
              <a:t>Scopy’s</a:t>
            </a:r>
            <a:r>
              <a:rPr lang="en-US" dirty="0">
                <a:solidFill>
                  <a:srgbClr val="000000"/>
                </a:solidFill>
                <a:latin typeface="Barlow" panose="00000500000000000000" pitchFamily="2" charset="0"/>
              </a:rPr>
              <a:t> (Or Red Pitaya) network analyzer to measure bandwidth, stability</a:t>
            </a:r>
          </a:p>
        </p:txBody>
      </p:sp>
    </p:spTree>
    <p:extLst>
      <p:ext uri="{BB962C8B-B14F-4D97-AF65-F5344CB8AC3E}">
        <p14:creationId xmlns:p14="http://schemas.microsoft.com/office/powerpoint/2010/main" val="22577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9D0CDB-DE00-6E34-6A0D-D36CDC818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20" y="889004"/>
            <a:ext cx="4849066" cy="5561223"/>
          </a:xfrm>
        </p:spPr>
        <p:txBody>
          <a:bodyPr/>
          <a:lstStyle/>
          <a:p>
            <a:r>
              <a:rPr lang="en-US" dirty="0"/>
              <a:t>Why not just “Memory”?</a:t>
            </a:r>
          </a:p>
          <a:p>
            <a:r>
              <a:rPr lang="en-US" dirty="0"/>
              <a:t>Early memories were </a:t>
            </a:r>
            <a:r>
              <a:rPr lang="en-US" b="1" i="1" dirty="0"/>
              <a:t>sequential</a:t>
            </a:r>
            <a:r>
              <a:rPr lang="en-US" dirty="0"/>
              <a:t> access! You had to wait for the bits to travel down a wire or tube of mercury until the one you wanted showed up, then you read it.</a:t>
            </a:r>
          </a:p>
          <a:p>
            <a:r>
              <a:rPr lang="en-US" dirty="0">
                <a:hlinkClick r:id="rId3"/>
              </a:rPr>
              <a:t>https://talk.dallasmakerspace.org/t/friden-132-electronic-calculator-with-acoustic-memory/30542</a:t>
            </a:r>
            <a:endParaRPr lang="en-US" dirty="0"/>
          </a:p>
          <a:p>
            <a:r>
              <a:rPr lang="en-US" dirty="0"/>
              <a:t>Moral: Study history, it’s fascinating.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B686D3-EBF5-63D2-F6DA-6FEB8E97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Digression: Why is it called “Random Access Memory”?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83CCE-967C-6D87-A533-4B8CDE019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1BE80-AAA8-3F03-8551-4156706B3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31</a:t>
            </a:fld>
            <a:endParaRPr lang="en-US" baseline="-11000" dirty="0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AEA7E363-1CFE-A3FC-18B9-EA973C5E8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876" y="727634"/>
            <a:ext cx="4339623" cy="36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44C79ED2-5D77-494D-AA2A-4B84B729C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45965"/>
            <a:ext cx="4744995" cy="23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12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uA741 (1968)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127192" cy="4525963"/>
          </a:xfrm>
        </p:spPr>
        <p:txBody>
          <a:bodyPr>
            <a:normAutofit/>
          </a:bodyPr>
          <a:lstStyle/>
          <a:p>
            <a:r>
              <a:rPr lang="en-US" dirty="0"/>
              <a:t>Original uA709 DIP </a:t>
            </a:r>
            <a:r>
              <a:rPr lang="en-US" dirty="0" err="1"/>
              <a:t>pinout</a:t>
            </a:r>
            <a:r>
              <a:rPr lang="en-US" dirty="0"/>
              <a:t> </a:t>
            </a:r>
          </a:p>
          <a:p>
            <a:r>
              <a:rPr lang="en-US" dirty="0"/>
              <a:t>Unity gain stable </a:t>
            </a:r>
          </a:p>
          <a:p>
            <a:r>
              <a:rPr lang="en-US" dirty="0"/>
              <a:t>Good all-around functionality</a:t>
            </a:r>
          </a:p>
          <a:p>
            <a:r>
              <a:rPr lang="en-US" dirty="0"/>
              <a:t>Still relevant today</a:t>
            </a:r>
          </a:p>
          <a:p>
            <a:r>
              <a:rPr lang="en-US" dirty="0"/>
              <a:t>Homework: read the Wikipedia Operational Amplifier page (starring the 741):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err="1"/>
              <a:t>en.wikipedia.org</a:t>
            </a:r>
            <a:r>
              <a:rPr lang="en-US" sz="2400" dirty="0"/>
              <a:t>/wiki/</a:t>
            </a:r>
            <a:r>
              <a:rPr lang="en-US" sz="2400" dirty="0" err="1"/>
              <a:t>Operational_amplifier</a:t>
            </a:r>
            <a:endParaRPr lang="en-US" sz="2400" dirty="0"/>
          </a:p>
        </p:txBody>
      </p:sp>
      <p:pic>
        <p:nvPicPr>
          <p:cNvPr id="4" name="Picture 3" descr="LM741C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38" y="3699429"/>
            <a:ext cx="2876421" cy="263176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Picture 5" descr="741 pinout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21185" r="60666" b="11671"/>
          <a:stretch/>
        </p:blipFill>
        <p:spPr>
          <a:xfrm>
            <a:off x="7576359" y="1561259"/>
            <a:ext cx="3265861" cy="20010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4C9FA2-15AC-8F1D-D277-AED0D3DD4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5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Classics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uA709 (1965)</a:t>
            </a:r>
          </a:p>
          <a:p>
            <a:r>
              <a:rPr lang="en-US" dirty="0"/>
              <a:t>LM101A (1968)</a:t>
            </a:r>
          </a:p>
          <a:p>
            <a:r>
              <a:rPr lang="en-US" dirty="0"/>
              <a:t>LM108 (1969)</a:t>
            </a:r>
          </a:p>
          <a:p>
            <a:r>
              <a:rPr lang="en-US" dirty="0"/>
              <a:t>LM324 (1972)</a:t>
            </a:r>
          </a:p>
          <a:p>
            <a:r>
              <a:rPr lang="en-US" dirty="0"/>
              <a:t>LF356 (1974)</a:t>
            </a:r>
          </a:p>
          <a:p>
            <a:r>
              <a:rPr lang="en-US" dirty="0"/>
              <a:t>OP07 (1975)</a:t>
            </a:r>
          </a:p>
          <a:p>
            <a:r>
              <a:rPr lang="en-US" dirty="0"/>
              <a:t>TL071 (1978)</a:t>
            </a:r>
          </a:p>
          <a:p>
            <a:r>
              <a:rPr lang="en-US" dirty="0"/>
              <a:t>OP27 (1980)</a:t>
            </a:r>
          </a:p>
          <a:p>
            <a:r>
              <a:rPr lang="en-US" dirty="0"/>
              <a:t>LT1013 (1983)</a:t>
            </a:r>
          </a:p>
          <a:p>
            <a:r>
              <a:rPr lang="en-US" dirty="0"/>
              <a:t>LT1028 (1987)</a:t>
            </a:r>
          </a:p>
          <a:p>
            <a:r>
              <a:rPr lang="en-US" dirty="0"/>
              <a:t>LTC1050 (1991)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58041-A1A4-5C12-0599-93110CAB0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7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Classics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LTC6247: tiny (2x2 DFN dual)</a:t>
            </a:r>
          </a:p>
          <a:p>
            <a:r>
              <a:rPr lang="en-US" dirty="0"/>
              <a:t>LTC6090: high voltage (140V total)</a:t>
            </a:r>
          </a:p>
          <a:p>
            <a:r>
              <a:rPr lang="en-US" dirty="0"/>
              <a:t>LT1210: high current (1.1A out)</a:t>
            </a:r>
          </a:p>
          <a:p>
            <a:r>
              <a:rPr lang="en-US" dirty="0"/>
              <a:t>LTC6256: low voltage (1.8V total)</a:t>
            </a:r>
          </a:p>
          <a:p>
            <a:r>
              <a:rPr lang="en-US" dirty="0"/>
              <a:t>LTC6268: low bias current</a:t>
            </a:r>
          </a:p>
          <a:p>
            <a:r>
              <a:rPr lang="en-US" dirty="0"/>
              <a:t>LT6015: all-purpose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68DBB-025A-2E32-ECFC-5C61AD40A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8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LTC6247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698777" cy="4525963"/>
          </a:xfrm>
        </p:spPr>
        <p:txBody>
          <a:bodyPr>
            <a:normAutofit/>
          </a:bodyPr>
          <a:lstStyle/>
          <a:p>
            <a:r>
              <a:rPr lang="en-US" dirty="0"/>
              <a:t>Dual in a tiny 2x2 package</a:t>
            </a:r>
          </a:p>
          <a:p>
            <a:r>
              <a:rPr lang="en-US" dirty="0"/>
              <a:t>Rail-rail input and output</a:t>
            </a:r>
          </a:p>
          <a:p>
            <a:r>
              <a:rPr lang="en-US" dirty="0"/>
              <a:t>180MHz GBW, 90V/µs slew rate, 1mA </a:t>
            </a:r>
            <a:r>
              <a:rPr lang="en-US" dirty="0" err="1"/>
              <a:t>Iq</a:t>
            </a:r>
            <a:endParaRPr lang="en-US" dirty="0"/>
          </a:p>
          <a:p>
            <a:r>
              <a:rPr lang="en-US" dirty="0"/>
              <a:t>Otherwise a normal op amp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640" y="1738343"/>
            <a:ext cx="2023416" cy="1441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16" y="3381805"/>
            <a:ext cx="4555067" cy="2438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5F166-43B2-304E-88FD-603673345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9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91" y="-235603"/>
            <a:ext cx="7808068" cy="70936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041E-CDD3-9A48-A534-6276B8A810C1}" type="slidenum">
              <a:rPr lang="en-US" smtClean="0"/>
              <a:t>36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5D2A3-F78F-6D58-AB05-0614F81B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7335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LTC6090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502132" cy="4525963"/>
          </a:xfrm>
        </p:spPr>
        <p:txBody>
          <a:bodyPr/>
          <a:lstStyle/>
          <a:p>
            <a:r>
              <a:rPr lang="en-US" dirty="0"/>
              <a:t>±70V supplies or 140V single supply</a:t>
            </a:r>
          </a:p>
          <a:p>
            <a:r>
              <a:rPr lang="en-US" dirty="0"/>
              <a:t>Rail-rail output</a:t>
            </a:r>
          </a:p>
          <a:p>
            <a:r>
              <a:rPr lang="en-US" dirty="0"/>
              <a:t>Otherwise a normal op amp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19" y="3252509"/>
            <a:ext cx="5096933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875" y="1417639"/>
            <a:ext cx="3031067" cy="17610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2C5A4F-1AD8-1DC6-988C-C6B0A6C05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59" y="0"/>
            <a:ext cx="8530683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041E-CDD3-9A48-A534-6276B8A810C1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E4549-BAA9-27BF-BBCE-710CF401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LT1210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399876" cy="4525963"/>
          </a:xfrm>
        </p:spPr>
        <p:txBody>
          <a:bodyPr>
            <a:normAutofit/>
          </a:bodyPr>
          <a:lstStyle/>
          <a:p>
            <a:r>
              <a:rPr lang="en-US" dirty="0"/>
              <a:t>High output power</a:t>
            </a:r>
          </a:p>
          <a:p>
            <a:pPr lvl="1"/>
            <a:r>
              <a:rPr lang="en-US" dirty="0"/>
              <a:t>1.1A output current</a:t>
            </a:r>
          </a:p>
          <a:p>
            <a:pPr lvl="1"/>
            <a:r>
              <a:rPr lang="en-US" dirty="0"/>
              <a:t>±15V supplies</a:t>
            </a:r>
          </a:p>
          <a:p>
            <a:pPr lvl="1"/>
            <a:r>
              <a:rPr lang="en-US" dirty="0"/>
              <a:t>11W output power</a:t>
            </a:r>
          </a:p>
          <a:p>
            <a:r>
              <a:rPr lang="en-US" dirty="0"/>
              <a:t>Current feedback architecture</a:t>
            </a:r>
          </a:p>
          <a:p>
            <a:r>
              <a:rPr lang="en-US" dirty="0"/>
              <a:t>Super-wide operating temperature: -40°C to +200°C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57154"/>
            <a:ext cx="4504267" cy="240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1600201"/>
            <a:ext cx="2218267" cy="167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9C1DC7-26B7-CC43-A286-96F472946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2BB66D-BDCD-055F-C618-FA681B3B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seen this before…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D4534-CD85-5F3E-0E4E-3227A762C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2C2D4-18DE-9B67-5224-71A383819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4</a:t>
            </a:fld>
            <a:endParaRPr lang="en-US" baseline="-1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D3AA1-B1F8-0305-7FF4-C9841774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89" y="2157274"/>
            <a:ext cx="7210305" cy="3465251"/>
          </a:xfrm>
          <a:prstGeom prst="rect">
            <a:avLst/>
          </a:prstGeom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DDDAE42-3126-92D6-88D8-3339A9EE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248" y="2165874"/>
            <a:ext cx="3686407" cy="27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3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03" y="1"/>
            <a:ext cx="9477616" cy="68139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041E-CDD3-9A48-A534-6276B8A810C1}" type="slidenum">
              <a:rPr lang="en-US" smtClean="0"/>
              <a:t>40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24C69-8796-DEC5-00E2-1419F704F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8993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LTC6256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525729" cy="4525963"/>
          </a:xfrm>
        </p:spPr>
        <p:txBody>
          <a:bodyPr>
            <a:normAutofit/>
          </a:bodyPr>
          <a:lstStyle/>
          <a:p>
            <a:r>
              <a:rPr lang="en-US" dirty="0"/>
              <a:t>Operates on ±0.9V or 1.8V single supply</a:t>
            </a:r>
          </a:p>
          <a:p>
            <a:r>
              <a:rPr lang="en-US" dirty="0"/>
              <a:t>Rail-rail input and output</a:t>
            </a:r>
          </a:p>
          <a:p>
            <a:r>
              <a:rPr lang="en-US" dirty="0"/>
              <a:t>6.5MHz GBW, 65µA </a:t>
            </a:r>
            <a:r>
              <a:rPr lang="en-US" dirty="0" err="1"/>
              <a:t>Iq</a:t>
            </a:r>
            <a:r>
              <a:rPr lang="en-US" dirty="0"/>
              <a:t> </a:t>
            </a:r>
          </a:p>
          <a:p>
            <a:r>
              <a:rPr lang="en-US" dirty="0"/>
              <a:t>Otherwise a normal </a:t>
            </a:r>
            <a:r>
              <a:rPr lang="en-US" dirty="0" err="1"/>
              <a:t>opamp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491" y="1653445"/>
            <a:ext cx="2715341" cy="1474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767" y="3416083"/>
            <a:ext cx="3860800" cy="28278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C056D8-EF68-6152-F347-0D78C770A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97" y="0"/>
            <a:ext cx="8653807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041E-CDD3-9A48-A534-6276B8A810C1}" type="slidenum">
              <a:rPr lang="en-US" smtClean="0"/>
              <a:t>42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3ABE2-5E06-7EC0-A183-FA5C3B9D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LTC6268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690911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-25000" dirty="0"/>
              <a:t>B</a:t>
            </a:r>
            <a:r>
              <a:rPr lang="en-US" dirty="0"/>
              <a:t> = 3fA ≈ 19,000 electrons/s</a:t>
            </a:r>
          </a:p>
          <a:p>
            <a:r>
              <a:rPr lang="en-US" dirty="0" err="1"/>
              <a:t>i</a:t>
            </a:r>
            <a:r>
              <a:rPr lang="en-US" baseline="-25000" dirty="0" err="1"/>
              <a:t>N</a:t>
            </a:r>
            <a:r>
              <a:rPr lang="en-US" dirty="0"/>
              <a:t> = 5.5fA/√Hz, </a:t>
            </a:r>
            <a:r>
              <a:rPr lang="en-US" dirty="0" err="1"/>
              <a:t>e</a:t>
            </a:r>
            <a:r>
              <a:rPr lang="en-US" baseline="-25000" dirty="0" err="1"/>
              <a:t>N</a:t>
            </a:r>
            <a:r>
              <a:rPr lang="en-US" dirty="0"/>
              <a:t> = 4.3nV/ √Hz</a:t>
            </a:r>
          </a:p>
          <a:p>
            <a:r>
              <a:rPr lang="en-US" dirty="0"/>
              <a:t>5V single supply</a:t>
            </a:r>
          </a:p>
          <a:p>
            <a:r>
              <a:rPr lang="en-US" dirty="0"/>
              <a:t>Otherwise…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15" y="3383775"/>
            <a:ext cx="4271619" cy="2608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191" y="1596373"/>
            <a:ext cx="2167467" cy="16086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52B95B-B909-DC36-4BA6-9D5841871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7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590" y="0"/>
            <a:ext cx="778682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041E-CDD3-9A48-A534-6276B8A810C1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98133-F93D-56FC-048D-E664D102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Desert Island Op Amp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4448783" cy="4525963"/>
          </a:xfrm>
        </p:spPr>
        <p:txBody>
          <a:bodyPr>
            <a:normAutofit/>
          </a:bodyPr>
          <a:lstStyle/>
          <a:p>
            <a:r>
              <a:rPr lang="en-US" dirty="0"/>
              <a:t>If you could pick only one…pick the LT6015</a:t>
            </a:r>
          </a:p>
          <a:p>
            <a:r>
              <a:rPr lang="en-US" dirty="0"/>
              <a:t>Rail-rail output</a:t>
            </a:r>
          </a:p>
          <a:p>
            <a:r>
              <a:rPr lang="en-US" dirty="0"/>
              <a:t>Way more than rail-rail input</a:t>
            </a:r>
          </a:p>
          <a:p>
            <a:r>
              <a:rPr lang="en-US" dirty="0"/>
              <a:t>Reverse voltage protection to -50V</a:t>
            </a:r>
          </a:p>
          <a:p>
            <a:r>
              <a:rPr lang="en-US" dirty="0"/>
              <a:t>Otherwise…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74" y="2213805"/>
            <a:ext cx="6388009" cy="38095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DC85F-7C15-232B-22FC-507CD3AFA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913" y="0"/>
            <a:ext cx="8118175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041E-CDD3-9A48-A534-6276B8A810C1}" type="slidenum">
              <a:rPr lang="en-US" smtClean="0"/>
              <a:t>46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90BD-9B67-49B6-3CA2-1B4AC900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7255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Chopper Op Amps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463287" cy="4525963"/>
          </a:xfrm>
        </p:spPr>
        <p:txBody>
          <a:bodyPr>
            <a:normAutofit/>
          </a:bodyPr>
          <a:lstStyle/>
          <a:p>
            <a:r>
              <a:rPr lang="en-US" dirty="0"/>
              <a:t>Very low offset voltage – on the order of 1uV</a:t>
            </a:r>
          </a:p>
          <a:p>
            <a:r>
              <a:rPr lang="en-US" dirty="0"/>
              <a:t>Thermocouple effects on the PCB cause more offset than this</a:t>
            </a:r>
          </a:p>
          <a:p>
            <a:r>
              <a:rPr lang="en-US" dirty="0"/>
              <a:t>“Chopper” refers to a particular circuit technique – most IC “choppers” aren’t actually choppers</a:t>
            </a:r>
          </a:p>
          <a:p>
            <a:endParaRPr lang="en-US" dirty="0"/>
          </a:p>
        </p:txBody>
      </p:sp>
      <p:pic>
        <p:nvPicPr>
          <p:cNvPr id="4" name="Picture 3" descr="chop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64" y="1902761"/>
            <a:ext cx="5914737" cy="33270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9E9B-11A3-6EE2-F702-C864FD861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1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ICL7650</a:t>
            </a:r>
          </a:p>
          <a:p>
            <a:pPr lvl="1"/>
            <a:r>
              <a:rPr lang="en-US" dirty="0"/>
              <a:t>First integrated zero-drift op amp</a:t>
            </a:r>
          </a:p>
          <a:p>
            <a:pPr lvl="1"/>
            <a:r>
              <a:rPr lang="en-US" dirty="0"/>
              <a:t>Usable AC performance</a:t>
            </a:r>
          </a:p>
          <a:p>
            <a:pPr lvl="1"/>
            <a:r>
              <a:rPr lang="en-US" dirty="0"/>
              <a:t>Null capacitors are external – non-standard </a:t>
            </a:r>
            <a:r>
              <a:rPr lang="en-US" dirty="0" err="1"/>
              <a:t>pinout</a:t>
            </a:r>
            <a:endParaRPr lang="en-US" dirty="0"/>
          </a:p>
          <a:p>
            <a:r>
              <a:rPr lang="en-US" dirty="0"/>
              <a:t>LTC1050</a:t>
            </a:r>
          </a:p>
          <a:p>
            <a:pPr lvl="1"/>
            <a:r>
              <a:rPr lang="en-US" dirty="0"/>
              <a:t>Internal capacitors</a:t>
            </a:r>
          </a:p>
          <a:p>
            <a:pPr lvl="1"/>
            <a:r>
              <a:rPr lang="en-US" dirty="0"/>
              <a:t>Looks just like a normal op amp from the outside</a:t>
            </a:r>
          </a:p>
          <a:p>
            <a:r>
              <a:rPr lang="en-US" dirty="0"/>
              <a:t>LTC1150</a:t>
            </a:r>
          </a:p>
          <a:p>
            <a:pPr lvl="1"/>
            <a:r>
              <a:rPr lang="en-US" dirty="0"/>
              <a:t>1050 performance with ±15V supplies</a:t>
            </a:r>
          </a:p>
          <a:p>
            <a:r>
              <a:rPr lang="en-US" dirty="0"/>
              <a:t>LTC2050</a:t>
            </a:r>
          </a:p>
          <a:p>
            <a:pPr lvl="1"/>
            <a:r>
              <a:rPr lang="en-US" dirty="0"/>
              <a:t>1050 in a tiny SOT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3269C-EE9B-2F97-1E61-6064465D9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9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56" y="1557867"/>
            <a:ext cx="10250689" cy="43903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1C1F3-0716-332C-97CF-BB15E6ECD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FB19D-1D30-722B-EE01-3175C8E3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there a more intuitive model?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42830-BD32-70A7-93EF-7F912BE74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1AECA-67AC-A5D7-879E-03EED4FBB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5</a:t>
            </a:fld>
            <a:endParaRPr lang="en-US" baseline="-1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841042-84E6-CABD-0F7B-B1341DB6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820" y="1469111"/>
            <a:ext cx="4982776" cy="41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47977C5-2C4D-9F04-5E39-EF022AE64446}"/>
              </a:ext>
            </a:extLst>
          </p:cNvPr>
          <p:cNvSpPr txBox="1">
            <a:spLocks/>
          </p:cNvSpPr>
          <p:nvPr/>
        </p:nvSpPr>
        <p:spPr>
          <a:xfrm>
            <a:off x="454413" y="938437"/>
            <a:ext cx="4232997" cy="55543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None/>
              <a:defRPr lang="en-US" sz="2600" b="0" i="0" kern="1200" baseline="0" dirty="0">
                <a:solidFill>
                  <a:schemeClr val="tx2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5143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chemeClr val="bg2"/>
              </a:buClr>
              <a:buFont typeface="Arial"/>
              <a:buChar char="–"/>
              <a:defRPr lang="en-US" sz="2000" b="0" i="0" kern="1200" baseline="0" dirty="0" smtClean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chemeClr val="bg2"/>
              </a:buClr>
              <a:buFont typeface="Arial"/>
              <a:buChar char="•"/>
              <a:defRPr lang="en-US" sz="1800" b="0" i="0" kern="1200" baseline="0" dirty="0" smtClean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9715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chemeClr val="bg2"/>
              </a:buClr>
              <a:buFont typeface="Arial"/>
              <a:buChar char="–"/>
              <a:defRPr lang="en-US" sz="1200" b="0" i="0" kern="1200" dirty="0" smtClean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chemeClr val="bg2"/>
              </a:buClr>
              <a:buFont typeface="Arial"/>
              <a:buChar char="»"/>
              <a:defRPr lang="en-US" sz="1200" b="0" i="0" kern="1200" baseline="0" dirty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many applications, it can be viewed as an electronic See-Saw!</a:t>
            </a:r>
          </a:p>
          <a:p>
            <a:r>
              <a:rPr lang="en-US" dirty="0"/>
              <a:t>(Think of DISPLACEMENT as the voltage, not the force.)</a:t>
            </a:r>
          </a:p>
          <a:p>
            <a:endParaRPr lang="en-US" dirty="0"/>
          </a:p>
          <a:p>
            <a:r>
              <a:rPr lang="en-US" dirty="0"/>
              <a:t>Other terms:</a:t>
            </a:r>
          </a:p>
          <a:p>
            <a:r>
              <a:rPr lang="en-US" dirty="0"/>
              <a:t>Teeter-Totter</a:t>
            </a:r>
          </a:p>
          <a:p>
            <a:r>
              <a:rPr lang="en-US" dirty="0" err="1"/>
              <a:t>Wippe</a:t>
            </a:r>
            <a:r>
              <a:rPr lang="en-US" dirty="0"/>
              <a:t> (German)</a:t>
            </a:r>
          </a:p>
          <a:p>
            <a:r>
              <a:rPr lang="en-US" dirty="0" err="1"/>
              <a:t>Balancín</a:t>
            </a:r>
            <a:r>
              <a:rPr lang="en-US" dirty="0"/>
              <a:t> (Spanish)</a:t>
            </a:r>
          </a:p>
          <a:p>
            <a:r>
              <a:rPr lang="en-US" dirty="0" err="1"/>
              <a:t>Leagan</a:t>
            </a:r>
            <a:r>
              <a:rPr lang="en-US" dirty="0"/>
              <a:t>  (Romanian)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6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LTC2057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6363329" cy="4525963"/>
          </a:xfrm>
        </p:spPr>
        <p:txBody>
          <a:bodyPr>
            <a:normAutofit/>
          </a:bodyPr>
          <a:lstStyle/>
          <a:p>
            <a:r>
              <a:rPr lang="en-US" dirty="0"/>
              <a:t>4µV max offset, 15nV/°C drift</a:t>
            </a:r>
          </a:p>
          <a:p>
            <a:r>
              <a:rPr lang="en-US" dirty="0"/>
              <a:t>200nVp-p DC-10Hz, 11nV/√Hz, DC-1kHz</a:t>
            </a:r>
          </a:p>
          <a:p>
            <a:r>
              <a:rPr lang="en-US" dirty="0"/>
              <a:t>Otherwise a normal op amp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2" y="2690598"/>
            <a:ext cx="3735077" cy="3435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805" y="1417639"/>
            <a:ext cx="2269067" cy="13038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C544D4-0C64-40D5-7D7C-61EAC9781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16" y="0"/>
            <a:ext cx="8245768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041E-CDD3-9A48-A534-6276B8A810C1}" type="slidenum">
              <a:rPr lang="en-US" smtClean="0"/>
              <a:t>51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F1A28-5AEE-250C-86FD-8C75C1A3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8273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Curious?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Op Amp Application Notes:</a:t>
            </a:r>
          </a:p>
          <a:p>
            <a:pPr lvl="1"/>
            <a:r>
              <a:rPr lang="en-US" sz="2667" dirty="0">
                <a:hlinkClick r:id="rId3"/>
              </a:rPr>
              <a:t>http://www.linear.com/doclist/?ci=1009&amp;dt=2</a:t>
            </a:r>
            <a:endParaRPr lang="en-US" sz="2667" dirty="0"/>
          </a:p>
          <a:p>
            <a:r>
              <a:rPr lang="en-US" dirty="0"/>
              <a:t>Example Op Amp circuits:</a:t>
            </a:r>
          </a:p>
          <a:p>
            <a:pPr lvl="1"/>
            <a:r>
              <a:rPr lang="en-US" sz="2133" dirty="0">
                <a:hlinkClick r:id="rId4"/>
              </a:rPr>
              <a:t>http://www.linear.com/solutions/operational_amplifiers_(op_amps)?type=circuit</a:t>
            </a:r>
            <a:endParaRPr lang="en-US" sz="2133" dirty="0"/>
          </a:p>
          <a:p>
            <a:r>
              <a:rPr lang="en-US" dirty="0"/>
              <a:t>How Choppers work:</a:t>
            </a:r>
          </a:p>
          <a:p>
            <a:pPr lvl="1"/>
            <a:r>
              <a:rPr lang="en-US" sz="2667" dirty="0">
                <a:hlinkClick r:id="rId5"/>
              </a:rPr>
              <a:t>http://cds.linear.com/docs/en/application-note/an09f.pdf</a:t>
            </a:r>
            <a:endParaRPr lang="en-US" sz="2667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88041E-CDD3-9A48-A534-6276B8A810C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2477D-5CFA-61ED-B3C2-C5F3558E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0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E3BAE4-5F9C-9110-3F39-C18011A5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Seriously? It works??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6CC11-B2CC-C8D5-F821-438236013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9CB3E-ADD5-89E6-547A-559FAD6FA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6</a:t>
            </a:fld>
            <a:endParaRPr lang="en-US" baseline="-11000" dirty="0"/>
          </a:p>
        </p:txBody>
      </p:sp>
      <p:pic>
        <p:nvPicPr>
          <p:cNvPr id="11" name="Picture 10" descr="A diagram of 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B391494-9A88-FBCE-9705-25553B5D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0636"/>
            <a:ext cx="5090160" cy="527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4278A7-9046-A65D-8CCD-0AA302BB2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89" y="1150156"/>
            <a:ext cx="3738886" cy="5064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A0857A-7154-8E58-6C49-62CA01F72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653" y="1000636"/>
            <a:ext cx="3422347" cy="515558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39D6CB1-01FF-5ACF-A48E-76D347187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06" y="3107528"/>
            <a:ext cx="299316" cy="47089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102492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we have enough op-amps already?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58" y="930165"/>
            <a:ext cx="9566165" cy="1991711"/>
          </a:xfrm>
        </p:spPr>
        <p:txBody>
          <a:bodyPr/>
          <a:lstStyle/>
          <a:p>
            <a:r>
              <a:rPr lang="en-US" dirty="0"/>
              <a:t>Isn’t all the business </a:t>
            </a:r>
            <a:r>
              <a:rPr lang="en-US" dirty="0" err="1"/>
              <a:t>SoCs</a:t>
            </a:r>
            <a:r>
              <a:rPr lang="en-US" dirty="0"/>
              <a:t> or ASSPs, where everything is integrated into a single chip?</a:t>
            </a:r>
          </a:p>
          <a:p>
            <a:r>
              <a:rPr lang="en-US" i="1" dirty="0"/>
              <a:t>“Nobody uses analog anymore, so why does this even matter?”</a:t>
            </a:r>
          </a:p>
          <a:p>
            <a:r>
              <a:rPr lang="en-US" dirty="0"/>
              <a:t>I haven’t seen an 8-pin DIP in years. Do they still exist?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CF84F96-2E6C-524D-750C-76ACD38FA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</p:spPr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7</a:t>
            </a:fld>
            <a:endParaRPr lang="en-US" baseline="-1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B24773-424D-16E9-98DF-DBA5941E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821" y="921624"/>
            <a:ext cx="1771703" cy="5460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3D657-500D-0360-172D-1EFEA26B0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593" y="3156164"/>
            <a:ext cx="7839712" cy="36988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4A92AD-E09B-6051-D2FC-04D379436E02}"/>
              </a:ext>
            </a:extLst>
          </p:cNvPr>
          <p:cNvCxnSpPr>
            <a:cxnSpLocks/>
          </p:cNvCxnSpPr>
          <p:nvPr/>
        </p:nvCxnSpPr>
        <p:spPr>
          <a:xfrm>
            <a:off x="1100254" y="3978756"/>
            <a:ext cx="810322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03A7FBB-440E-380D-7193-34B2A4F4F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6" y="4703505"/>
            <a:ext cx="843758" cy="167824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1F223-C041-4F09-FC5A-8DEF11AF5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0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Buys op-amps?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678" y="880368"/>
            <a:ext cx="11370287" cy="34608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Old guys with gray beards</a:t>
            </a:r>
          </a:p>
          <a:p>
            <a:r>
              <a:rPr lang="en-US" dirty="0"/>
              <a:t>But also… customers that have:</a:t>
            </a:r>
          </a:p>
          <a:p>
            <a:pPr lvl="1"/>
            <a:r>
              <a:rPr lang="en-US" dirty="0"/>
              <a:t>Analog performance requirements not available in highly-integrated SoC solutions</a:t>
            </a:r>
          </a:p>
          <a:p>
            <a:pPr lvl="2"/>
            <a:r>
              <a:rPr lang="en-US" dirty="0"/>
              <a:t>For example, SoC/µC with 0-3.3V DAC output, application requires +/-10V</a:t>
            </a:r>
          </a:p>
          <a:p>
            <a:pPr lvl="1"/>
            <a:r>
              <a:rPr lang="en-US" dirty="0"/>
              <a:t>New applications that don’t have </a:t>
            </a:r>
            <a:r>
              <a:rPr lang="en-US" dirty="0" err="1"/>
              <a:t>SoCs</a:t>
            </a:r>
            <a:r>
              <a:rPr lang="en-US" dirty="0"/>
              <a:t> available (yet)</a:t>
            </a:r>
          </a:p>
          <a:p>
            <a:pPr lvl="1"/>
            <a:r>
              <a:rPr lang="en-US" dirty="0"/>
              <a:t>Smaller volume applications that will never have SoCs available</a:t>
            </a:r>
          </a:p>
          <a:p>
            <a:r>
              <a:rPr lang="en-US" dirty="0"/>
              <a:t>These are lucrative, long-lived sockets.</a:t>
            </a:r>
          </a:p>
          <a:p>
            <a:pPr lvl="1"/>
            <a:r>
              <a:rPr lang="en-US" dirty="0"/>
              <a:t>The LT1001 was designed in the early 1980s, is still in production, and we still get $3.50 for it! </a:t>
            </a:r>
          </a:p>
          <a:p>
            <a:r>
              <a:rPr lang="en-US" b="1" dirty="0"/>
              <a:t>This is why we care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0AB54-0EA1-7EB8-2F71-DA9FDD2E8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</p:spPr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8</a:t>
            </a:fld>
            <a:endParaRPr lang="en-US" baseline="-11000" dirty="0"/>
          </a:p>
        </p:txBody>
      </p:sp>
      <p:pic>
        <p:nvPicPr>
          <p:cNvPr id="1026" name="Picture 2" descr="Linearized Platinum Resistance Thermometer with ±0.025°C Accuracy Over 0 to 100°C">
            <a:extLst>
              <a:ext uri="{FF2B5EF4-FFF2-40B4-BE49-F238E27FC236}">
                <a16:creationId xmlns:a16="http://schemas.microsoft.com/office/drawing/2014/main" id="{49299071-9D53-833C-3ABC-8881CC184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044" y="4014123"/>
            <a:ext cx="3877277" cy="250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AB52EB8-5A3F-94DE-5312-4FC4337C2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5112629"/>
            <a:ext cx="6805968" cy="128504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3FA4-38F6-4125-CE56-22729FD39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0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650D6B-BEB2-E5D8-F9C5-90D32D4C9D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407264"/>
              </p:ext>
            </p:extLst>
          </p:nvPr>
        </p:nvGraphicFramePr>
        <p:xfrm>
          <a:off x="221785" y="867311"/>
          <a:ext cx="11189630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37926">
                  <a:extLst>
                    <a:ext uri="{9D8B030D-6E8A-4147-A177-3AD203B41FA5}">
                      <a16:colId xmlns:a16="http://schemas.microsoft.com/office/drawing/2014/main" val="2573808581"/>
                    </a:ext>
                  </a:extLst>
                </a:gridCol>
                <a:gridCol w="2237926">
                  <a:extLst>
                    <a:ext uri="{9D8B030D-6E8A-4147-A177-3AD203B41FA5}">
                      <a16:colId xmlns:a16="http://schemas.microsoft.com/office/drawing/2014/main" val="426545181"/>
                    </a:ext>
                  </a:extLst>
                </a:gridCol>
                <a:gridCol w="2237926">
                  <a:extLst>
                    <a:ext uri="{9D8B030D-6E8A-4147-A177-3AD203B41FA5}">
                      <a16:colId xmlns:a16="http://schemas.microsoft.com/office/drawing/2014/main" val="4199929456"/>
                    </a:ext>
                  </a:extLst>
                </a:gridCol>
                <a:gridCol w="2237926">
                  <a:extLst>
                    <a:ext uri="{9D8B030D-6E8A-4147-A177-3AD203B41FA5}">
                      <a16:colId xmlns:a16="http://schemas.microsoft.com/office/drawing/2014/main" val="3960036377"/>
                    </a:ext>
                  </a:extLst>
                </a:gridCol>
                <a:gridCol w="2237926">
                  <a:extLst>
                    <a:ext uri="{9D8B030D-6E8A-4147-A177-3AD203B41FA5}">
                      <a16:colId xmlns:a16="http://schemas.microsoft.com/office/drawing/2014/main" val="414205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Part Number: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LTC2057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ADA4895-1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LT1970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955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mV (3000 </a:t>
                      </a:r>
                      <a:r>
                        <a:rPr lang="el-GR" dirty="0"/>
                        <a:t>μ</a:t>
                      </a:r>
                      <a:r>
                        <a:rPr lang="en-US" dirty="0"/>
                        <a:t>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r>
                        <a:rPr lang="el-GR" dirty="0"/>
                        <a:t>μ</a:t>
                      </a:r>
                      <a:r>
                        <a:rPr lang="en-US" dirty="0"/>
                        <a:t>V (tiny!)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350 μ</a:t>
                      </a:r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</a:t>
                      </a:r>
                      <a:r>
                        <a:rPr lang="el-GR" dirty="0"/>
                        <a:t>μ</a:t>
                      </a:r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5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Open-loop 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50,000 (94 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</a:t>
                      </a:r>
                      <a:r>
                        <a:rPr lang="en-US" b="1" i="1" dirty="0"/>
                        <a:t>million</a:t>
                      </a:r>
                      <a:r>
                        <a:rPr lang="en-US" dirty="0"/>
                        <a:t> (150 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300,000 (110 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120,000 (102 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4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Gain-Bandwidth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78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Supply V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V (H-version)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V – 10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33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09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Cheap!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Accurate!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Lots! (see figure)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6108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DEE33D2-673F-CED5-8CCF-2950B3A2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op-amps are created equal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976D0-17AA-DB33-D884-9642BCB73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0C50A-E279-5E55-2A45-457553DE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9</a:t>
            </a:fld>
            <a:endParaRPr lang="en-US" baseline="-1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859D5-7722-8AD1-8EEB-B7AEDAD5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33" y="3909388"/>
            <a:ext cx="6973742" cy="251653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DB1DB66-B0C7-8CB7-DD35-9169D155F4AA}"/>
              </a:ext>
            </a:extLst>
          </p:cNvPr>
          <p:cNvSpPr txBox="1">
            <a:spLocks/>
          </p:cNvSpPr>
          <p:nvPr/>
        </p:nvSpPr>
        <p:spPr>
          <a:xfrm>
            <a:off x="221785" y="4269716"/>
            <a:ext cx="3840217" cy="1806016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 lnSpcReduction="10000"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Char char="►"/>
              <a:defRPr lang="en-US" sz="2600" b="0" i="0" kern="1200" baseline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Font typeface="Wingdings" charset="2"/>
              <a:buChar char="§"/>
              <a:defRPr lang="en-US" sz="2000" b="0" i="0" kern="1200" baseline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800" b="0" i="0" kern="1200" baseline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 baseline="0">
                <a:solidFill>
                  <a:srgbClr val="000000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LT1970:</a:t>
            </a:r>
          </a:p>
          <a:p>
            <a:r>
              <a:rPr lang="en-US" sz="1800" dirty="0"/>
              <a:t>+/-500 mA w/ precise limit</a:t>
            </a:r>
          </a:p>
          <a:p>
            <a:r>
              <a:rPr lang="en-US" sz="1800" dirty="0"/>
              <a:t>Built-in current sense</a:t>
            </a:r>
          </a:p>
          <a:p>
            <a:r>
              <a:rPr lang="en-US" sz="1800" dirty="0" err="1"/>
              <a:t>Overtemp</a:t>
            </a:r>
            <a:r>
              <a:rPr lang="en-US" sz="1800" dirty="0"/>
              <a:t>, overcurrent indicators</a:t>
            </a:r>
          </a:p>
          <a:p>
            <a:r>
              <a:rPr lang="en-US" sz="1800" dirty="0"/>
              <a:t>Thermally enhanced package</a:t>
            </a:r>
          </a:p>
        </p:txBody>
      </p:sp>
    </p:spTree>
    <p:extLst>
      <p:ext uri="{BB962C8B-B14F-4D97-AF65-F5344CB8AC3E}">
        <p14:creationId xmlns:p14="http://schemas.microsoft.com/office/powerpoint/2010/main" val="41920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ITemplate">
  <a:themeElements>
    <a:clrScheme name="ADI Corporate Palette 1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FED141"/>
      </a:accent3>
      <a:accent4>
        <a:srgbClr val="00B2A9"/>
      </a:accent4>
      <a:accent5>
        <a:srgbClr val="8637BA"/>
      </a:accent5>
      <a:accent6>
        <a:srgbClr val="FF7500"/>
      </a:accent6>
      <a:hlink>
        <a:srgbClr val="1B9CD0"/>
      </a:hlink>
      <a:folHlink>
        <a:srgbClr val="8637BA"/>
      </a:folHlink>
    </a:clrScheme>
    <a:fontScheme name="ADI Corporate Fonts">
      <a:majorFont>
        <a:latin typeface="Barlow"/>
        <a:ea typeface=""/>
        <a:cs typeface=""/>
      </a:majorFont>
      <a:minorFont>
        <a:latin typeface="Barl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Barlow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4C7164BE-10E9-6F4F-ACB2-36B33F953910}" vid="{394F2471-FC9E-B444-9EBD-C7D5550F64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ADI Corporate Palette 1">
    <a:dk1>
      <a:srgbClr val="000000"/>
    </a:dk1>
    <a:lt1>
      <a:srgbClr val="FFFFFF"/>
    </a:lt1>
    <a:dk2>
      <a:srgbClr val="555659"/>
    </a:dk2>
    <a:lt2>
      <a:srgbClr val="B1B3B3"/>
    </a:lt2>
    <a:accent1>
      <a:srgbClr val="41B6E6"/>
    </a:accent1>
    <a:accent2>
      <a:srgbClr val="0067B9"/>
    </a:accent2>
    <a:accent3>
      <a:srgbClr val="FED141"/>
    </a:accent3>
    <a:accent4>
      <a:srgbClr val="00B2A9"/>
    </a:accent4>
    <a:accent5>
      <a:srgbClr val="8637BA"/>
    </a:accent5>
    <a:accent6>
      <a:srgbClr val="FF7500"/>
    </a:accent6>
    <a:hlink>
      <a:srgbClr val="1B9CD0"/>
    </a:hlink>
    <a:folHlink>
      <a:srgbClr val="8637B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ADI Corporate PowerPoint Template</Template>
  <TotalTime>26769</TotalTime>
  <Words>3936</Words>
  <Application>Microsoft Office PowerPoint</Application>
  <PresentationFormat>Widescreen</PresentationFormat>
  <Paragraphs>525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Wingdings</vt:lpstr>
      <vt:lpstr>Arial</vt:lpstr>
      <vt:lpstr>Wingdings 3</vt:lpstr>
      <vt:lpstr>Barlow Black</vt:lpstr>
      <vt:lpstr>Calibri</vt:lpstr>
      <vt:lpstr>Barlow SemiBold</vt:lpstr>
      <vt:lpstr>Barlow</vt:lpstr>
      <vt:lpstr>ADITemplate</vt:lpstr>
      <vt:lpstr>PowerPoint Presentation</vt:lpstr>
      <vt:lpstr>Leading Technologies Across Applications</vt:lpstr>
      <vt:lpstr>What Is an Op Amp?</vt:lpstr>
      <vt:lpstr>You have seen this before…</vt:lpstr>
      <vt:lpstr>Isn’t there a more intuitive model? </vt:lpstr>
      <vt:lpstr>Seriously? It works??</vt:lpstr>
      <vt:lpstr>Don’t we have enough op-amps already?</vt:lpstr>
      <vt:lpstr>Who Buys op-amps?</vt:lpstr>
      <vt:lpstr>Not all op-amps are created equal</vt:lpstr>
      <vt:lpstr>So… what came before “operational amplifiers”?</vt:lpstr>
      <vt:lpstr>Enter: Negative Feedback</vt:lpstr>
      <vt:lpstr>“Summing Amplifier” – closer to modern “op-amps”</vt:lpstr>
      <vt:lpstr>Analog Computers</vt:lpstr>
      <vt:lpstr>LTspice What’s the point?</vt:lpstr>
      <vt:lpstr>Intuition: Perfectly Modeling Imperfection</vt:lpstr>
      <vt:lpstr>Sad reality </vt:lpstr>
      <vt:lpstr>How many E.P.S* can you perform on the workbench?</vt:lpstr>
      <vt:lpstr>Cool Circuit U can build: Hot Wire Anemometer</vt:lpstr>
      <vt:lpstr>Product Example: Pirani vacuum gauge</vt:lpstr>
      <vt:lpstr>What was Hewlett Packard’s First Product?</vt:lpstr>
      <vt:lpstr>You can build a… “functional” one!</vt:lpstr>
      <vt:lpstr>You can build a… pretty one!</vt:lpstr>
      <vt:lpstr>How much distortion if you DO try?</vt:lpstr>
      <vt:lpstr>Linear Voltage Regulator? Yup, op-amp inside.</vt:lpstr>
      <vt:lpstr>Cool Circuit you can build: Lorenz Attractor</vt:lpstr>
      <vt:lpstr>Lorenz Attractor Demo</vt:lpstr>
      <vt:lpstr>And finally – an Op amp you can build</vt:lpstr>
      <vt:lpstr>PowerPoint Presentation</vt:lpstr>
      <vt:lpstr>Link Dump</vt:lpstr>
      <vt:lpstr>Simple op-amp test case (you’re about to do more!)</vt:lpstr>
      <vt:lpstr>Digression: Why is it called “Random Access Memory”?</vt:lpstr>
      <vt:lpstr>uA741 (1968)</vt:lpstr>
      <vt:lpstr>Other Classics</vt:lpstr>
      <vt:lpstr>Modern Classics</vt:lpstr>
      <vt:lpstr>LTC6247</vt:lpstr>
      <vt:lpstr>PowerPoint Presentation</vt:lpstr>
      <vt:lpstr>LTC6090</vt:lpstr>
      <vt:lpstr>PowerPoint Presentation</vt:lpstr>
      <vt:lpstr>LT1210</vt:lpstr>
      <vt:lpstr>PowerPoint Presentation</vt:lpstr>
      <vt:lpstr>LTC6256</vt:lpstr>
      <vt:lpstr>PowerPoint Presentation</vt:lpstr>
      <vt:lpstr>LTC6268</vt:lpstr>
      <vt:lpstr>PowerPoint Presentation</vt:lpstr>
      <vt:lpstr>Desert Island Op Amp</vt:lpstr>
      <vt:lpstr>PowerPoint Presentation</vt:lpstr>
      <vt:lpstr>Chopper Op Amps</vt:lpstr>
      <vt:lpstr>History</vt:lpstr>
      <vt:lpstr>What’s Inside?</vt:lpstr>
      <vt:lpstr>LTC2057</vt:lpstr>
      <vt:lpstr>PowerPoint Presentation</vt:lpstr>
      <vt:lpstr>Still Curious?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Thoren, Mark</dc:creator>
  <cp:keywords/>
  <dc:description>ADI PowerPoint v.9 © 2022 Analog Devices, Inc. All Rights Reserved</dc:description>
  <cp:lastModifiedBy>Thoren, Mark</cp:lastModifiedBy>
  <cp:revision>2</cp:revision>
  <cp:lastPrinted>2024-10-17T23:33:59Z</cp:lastPrinted>
  <dcterms:created xsi:type="dcterms:W3CDTF">2023-03-04T01:23:00Z</dcterms:created>
  <dcterms:modified xsi:type="dcterms:W3CDTF">2024-10-22T14:37:58Z</dcterms:modified>
  <cp:category/>
</cp:coreProperties>
</file>